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4876" r:id="rId3"/>
    <p:sldId id="256" r:id="rId4"/>
    <p:sldId id="4864" r:id="rId5"/>
    <p:sldId id="4878" r:id="rId6"/>
    <p:sldId id="4811" r:id="rId7"/>
    <p:sldId id="384" r:id="rId8"/>
    <p:sldId id="4879" r:id="rId9"/>
    <p:sldId id="4880" r:id="rId10"/>
    <p:sldId id="4881" r:id="rId11"/>
    <p:sldId id="4810" r:id="rId12"/>
    <p:sldId id="785" r:id="rId13"/>
    <p:sldId id="4857" r:id="rId14"/>
    <p:sldId id="4836" r:id="rId15"/>
    <p:sldId id="4837" r:id="rId16"/>
    <p:sldId id="483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11D1B9-2DEE-4FC6-90AB-56B5FDCAB154}">
          <p14:sldIdLst>
            <p14:sldId id="257"/>
            <p14:sldId id="4876"/>
            <p14:sldId id="256"/>
          </p14:sldIdLst>
        </p14:section>
        <p14:section name="Module 1" id="{8963D115-47F1-4A55-9185-ECE7B35F9B3D}">
          <p14:sldIdLst>
            <p14:sldId id="4864"/>
            <p14:sldId id="4878"/>
            <p14:sldId id="4811"/>
            <p14:sldId id="384"/>
            <p14:sldId id="4879"/>
            <p14:sldId id="4880"/>
            <p14:sldId id="4881"/>
            <p14:sldId id="4810"/>
            <p14:sldId id="785"/>
            <p14:sldId id="4857"/>
            <p14:sldId id="4836"/>
            <p14:sldId id="4837"/>
            <p14:sldId id="48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Joukovsky" initials="JJ" lastIdx="16" clrIdx="0">
    <p:extLst>
      <p:ext uri="{19B8F6BF-5375-455C-9EA6-DF929625EA0E}">
        <p15:presenceInfo xmlns:p15="http://schemas.microsoft.com/office/powerpoint/2012/main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F8"/>
    <a:srgbClr val="F8A2F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3" autoAdjust="0"/>
    <p:restoredTop sz="88939" autoAdjust="0"/>
  </p:normalViewPr>
  <p:slideViewPr>
    <p:cSldViewPr snapToGrid="0" snapToObjects="1">
      <p:cViewPr varScale="1">
        <p:scale>
          <a:sx n="79" d="100"/>
          <a:sy n="79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440"/>
    </p:cViewPr>
  </p:sorterViewPr>
  <p:notesViewPr>
    <p:cSldViewPr snapToGrid="0" snapToObjects="1">
      <p:cViewPr varScale="1">
        <p:scale>
          <a:sx n="82" d="100"/>
          <a:sy n="82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87730-FA80-48F9-B833-82AC645CD6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794602-391D-4D97-B5A3-B9C9BCE9459A}">
      <dgm:prSet phldrT="[Text]"/>
      <dgm:spPr/>
      <dgm:t>
        <a:bodyPr/>
        <a:lstStyle/>
        <a:p>
          <a:r>
            <a:rPr lang="en-US" dirty="0"/>
            <a:t>22 PICO Questions</a:t>
          </a:r>
        </a:p>
      </dgm:t>
    </dgm:pt>
    <dgm:pt modelId="{ABD07155-E945-4634-8C36-0C29AA162281}" type="parTrans" cxnId="{6C89653E-8247-4CC0-A1D7-2A9F311C9314}">
      <dgm:prSet/>
      <dgm:spPr/>
      <dgm:t>
        <a:bodyPr/>
        <a:lstStyle/>
        <a:p>
          <a:endParaRPr lang="en-US"/>
        </a:p>
      </dgm:t>
    </dgm:pt>
    <dgm:pt modelId="{E8541BBB-6419-4AAC-A291-ADBC57CCCEA8}" type="sibTrans" cxnId="{6C89653E-8247-4CC0-A1D7-2A9F311C9314}">
      <dgm:prSet/>
      <dgm:spPr/>
      <dgm:t>
        <a:bodyPr/>
        <a:lstStyle/>
        <a:p>
          <a:endParaRPr lang="en-US"/>
        </a:p>
      </dgm:t>
    </dgm:pt>
    <dgm:pt modelId="{9F74F4C2-945A-4723-A5BF-00709537C354}" type="asst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1BEAE95D-9893-4D41-9525-BE4F85A819F7}" type="parTrans" cxnId="{C4356C37-A9AB-49A8-A31F-369ACE0FB3A8}">
      <dgm:prSet/>
      <dgm:spPr/>
      <dgm:t>
        <a:bodyPr/>
        <a:lstStyle/>
        <a:p>
          <a:endParaRPr lang="en-US"/>
        </a:p>
      </dgm:t>
    </dgm:pt>
    <dgm:pt modelId="{D154D00E-2C50-4F4D-99A1-AA11E5856FA2}" type="sibTrans" cxnId="{C4356C37-A9AB-49A8-A31F-369ACE0FB3A8}">
      <dgm:prSet/>
      <dgm:spPr/>
      <dgm:t>
        <a:bodyPr/>
        <a:lstStyle/>
        <a:p>
          <a:endParaRPr lang="en-US"/>
        </a:p>
      </dgm:t>
    </dgm:pt>
    <dgm:pt modelId="{1F0D98F3-F31C-420E-A048-4295918AA217}">
      <dgm:prSet phldrT="[Text]"/>
      <dgm:spPr/>
      <dgm:t>
        <a:bodyPr/>
        <a:lstStyle/>
        <a:p>
          <a:r>
            <a:rPr lang="en-US" dirty="0"/>
            <a:t>Tx of NTM-PD</a:t>
          </a:r>
        </a:p>
        <a:p>
          <a:r>
            <a:rPr lang="en-US" dirty="0"/>
            <a:t>(1-2)</a:t>
          </a:r>
        </a:p>
      </dgm:t>
    </dgm:pt>
    <dgm:pt modelId="{40942998-66C3-415A-BC33-267051DE1268}" type="parTrans" cxnId="{FB2E2A50-3A40-442B-9507-C33345266B17}">
      <dgm:prSet/>
      <dgm:spPr/>
      <dgm:t>
        <a:bodyPr/>
        <a:lstStyle/>
        <a:p>
          <a:endParaRPr lang="en-US"/>
        </a:p>
      </dgm:t>
    </dgm:pt>
    <dgm:pt modelId="{0E5CCC17-FD72-4AF8-9B92-8AE8DE146B9D}" type="sibTrans" cxnId="{FB2E2A50-3A40-442B-9507-C33345266B17}">
      <dgm:prSet/>
      <dgm:spPr/>
      <dgm:t>
        <a:bodyPr/>
        <a:lstStyle/>
        <a:p>
          <a:endParaRPr lang="en-US"/>
        </a:p>
      </dgm:t>
    </dgm:pt>
    <dgm:pt modelId="{FEFEDC5D-CF49-429E-937B-08F297A9AD88}">
      <dgm:prSet phldrT="[Text]"/>
      <dgm:spPr/>
      <dgm:t>
        <a:bodyPr/>
        <a:lstStyle/>
        <a:p>
          <a:r>
            <a:rPr lang="en-US" i="1" dirty="0"/>
            <a:t>M. avium</a:t>
          </a:r>
          <a:r>
            <a:rPr lang="en-US" i="0" dirty="0"/>
            <a:t> complex</a:t>
          </a:r>
        </a:p>
        <a:p>
          <a:r>
            <a:rPr lang="en-US" i="0" dirty="0"/>
            <a:t>(3-9)</a:t>
          </a:r>
          <a:endParaRPr lang="en-US" i="1" dirty="0"/>
        </a:p>
      </dgm:t>
    </dgm:pt>
    <dgm:pt modelId="{FB5CB6A8-BEB5-434F-9512-34117F9718B5}" type="parTrans" cxnId="{5D848F72-36B4-439A-BA43-700B1D56FA27}">
      <dgm:prSet/>
      <dgm:spPr/>
      <dgm:t>
        <a:bodyPr/>
        <a:lstStyle/>
        <a:p>
          <a:endParaRPr lang="en-US"/>
        </a:p>
      </dgm:t>
    </dgm:pt>
    <dgm:pt modelId="{A44E703D-FA1A-4F35-8398-61CE0C855D14}" type="sibTrans" cxnId="{5D848F72-36B4-439A-BA43-700B1D56FA27}">
      <dgm:prSet/>
      <dgm:spPr/>
      <dgm:t>
        <a:bodyPr/>
        <a:lstStyle/>
        <a:p>
          <a:endParaRPr lang="en-US"/>
        </a:p>
      </dgm:t>
    </dgm:pt>
    <dgm:pt modelId="{2BEEC7C7-FE7E-41D9-AEDB-E65173949476}">
      <dgm:prSet phldrT="[Text]"/>
      <dgm:spPr/>
      <dgm:t>
        <a:bodyPr/>
        <a:lstStyle/>
        <a:p>
          <a:r>
            <a:rPr lang="en-US" i="1" dirty="0"/>
            <a:t>M. kansasii</a:t>
          </a:r>
          <a:endParaRPr lang="en-US" i="0" dirty="0"/>
        </a:p>
        <a:p>
          <a:r>
            <a:rPr lang="en-US" i="0" dirty="0"/>
            <a:t>(10-14)</a:t>
          </a:r>
          <a:endParaRPr lang="en-US" i="1" dirty="0"/>
        </a:p>
      </dgm:t>
    </dgm:pt>
    <dgm:pt modelId="{126699B7-2316-4173-A6E9-DA449EE1DB4F}" type="parTrans" cxnId="{C4B244CA-C3B6-4DCB-A793-03ECD5A922F2}">
      <dgm:prSet/>
      <dgm:spPr/>
      <dgm:t>
        <a:bodyPr/>
        <a:lstStyle/>
        <a:p>
          <a:endParaRPr lang="en-US"/>
        </a:p>
      </dgm:t>
    </dgm:pt>
    <dgm:pt modelId="{6AC40BEF-D1F2-4A2E-8FCE-59D5E2EAC37C}" type="sibTrans" cxnId="{C4B244CA-C3B6-4DCB-A793-03ECD5A922F2}">
      <dgm:prSet/>
      <dgm:spPr/>
      <dgm:t>
        <a:bodyPr/>
        <a:lstStyle/>
        <a:p>
          <a:endParaRPr lang="en-US"/>
        </a:p>
      </dgm:t>
    </dgm:pt>
    <dgm:pt modelId="{9E11FE2C-AA1C-493A-8475-AB1AE34E99E9}">
      <dgm:prSet/>
      <dgm:spPr/>
      <dgm:t>
        <a:bodyPr/>
        <a:lstStyle/>
        <a:p>
          <a:r>
            <a:rPr lang="en-US" i="1" dirty="0"/>
            <a:t>M. xenopi</a:t>
          </a:r>
          <a:endParaRPr lang="en-US" i="0" dirty="0"/>
        </a:p>
        <a:p>
          <a:r>
            <a:rPr lang="en-US" i="0" dirty="0"/>
            <a:t>(15-18)</a:t>
          </a:r>
        </a:p>
      </dgm:t>
    </dgm:pt>
    <dgm:pt modelId="{A777DDBF-D85A-44DB-BA71-E5C4E719BA41}" type="parTrans" cxnId="{BC6EF81A-DD91-4DF1-85B8-C22D72209019}">
      <dgm:prSet/>
      <dgm:spPr/>
      <dgm:t>
        <a:bodyPr/>
        <a:lstStyle/>
        <a:p>
          <a:endParaRPr lang="en-US"/>
        </a:p>
      </dgm:t>
    </dgm:pt>
    <dgm:pt modelId="{6011F0D1-00F1-4BC0-B729-95265F808C46}" type="sibTrans" cxnId="{BC6EF81A-DD91-4DF1-85B8-C22D72209019}">
      <dgm:prSet/>
      <dgm:spPr/>
      <dgm:t>
        <a:bodyPr/>
        <a:lstStyle/>
        <a:p>
          <a:endParaRPr lang="en-US"/>
        </a:p>
      </dgm:t>
    </dgm:pt>
    <dgm:pt modelId="{C4932535-294E-4752-9256-3943F5ABF4BD}">
      <dgm:prSet/>
      <dgm:spPr/>
      <dgm:t>
        <a:bodyPr/>
        <a:lstStyle/>
        <a:p>
          <a:r>
            <a:rPr lang="en-US" i="1" dirty="0"/>
            <a:t>M. abscessus</a:t>
          </a:r>
          <a:endParaRPr lang="en-US" i="0" dirty="0"/>
        </a:p>
        <a:p>
          <a:r>
            <a:rPr lang="en-US" i="0" dirty="0"/>
            <a:t>(19-21)</a:t>
          </a:r>
          <a:endParaRPr lang="en-US" i="1" dirty="0"/>
        </a:p>
      </dgm:t>
    </dgm:pt>
    <dgm:pt modelId="{BFADBCC1-1901-46EF-9F88-A9CCB21BCB8B}" type="parTrans" cxnId="{96F12B76-8DA4-4FDB-AD1F-DD252E74BF38}">
      <dgm:prSet/>
      <dgm:spPr/>
      <dgm:t>
        <a:bodyPr/>
        <a:lstStyle/>
        <a:p>
          <a:endParaRPr lang="en-US"/>
        </a:p>
      </dgm:t>
    </dgm:pt>
    <dgm:pt modelId="{7C6E5807-146D-49AA-A4C1-5FC7DA5BE27B}" type="sibTrans" cxnId="{96F12B76-8DA4-4FDB-AD1F-DD252E74BF38}">
      <dgm:prSet/>
      <dgm:spPr/>
      <dgm:t>
        <a:bodyPr/>
        <a:lstStyle/>
        <a:p>
          <a:endParaRPr lang="en-US"/>
        </a:p>
      </dgm:t>
    </dgm:pt>
    <dgm:pt modelId="{BA2A6805-AFFD-44D4-BFEB-0D13D317D565}">
      <dgm:prSet/>
      <dgm:spPr/>
      <dgm:t>
        <a:bodyPr/>
        <a:lstStyle/>
        <a:p>
          <a:r>
            <a:rPr lang="en-US" dirty="0"/>
            <a:t>Surgical Resection</a:t>
          </a:r>
        </a:p>
        <a:p>
          <a:r>
            <a:rPr lang="en-US" dirty="0"/>
            <a:t>(22)</a:t>
          </a:r>
        </a:p>
      </dgm:t>
    </dgm:pt>
    <dgm:pt modelId="{3001CFDA-306D-40A4-A1AA-3A82DB07BF24}" type="parTrans" cxnId="{EAEED646-F284-4037-AA1C-090B9BF828E3}">
      <dgm:prSet/>
      <dgm:spPr/>
      <dgm:t>
        <a:bodyPr/>
        <a:lstStyle/>
        <a:p>
          <a:endParaRPr lang="en-US"/>
        </a:p>
      </dgm:t>
    </dgm:pt>
    <dgm:pt modelId="{AB6CF7BD-3F45-4B76-BFF9-6E99AABDB050}" type="sibTrans" cxnId="{EAEED646-F284-4037-AA1C-090B9BF828E3}">
      <dgm:prSet/>
      <dgm:spPr/>
      <dgm:t>
        <a:bodyPr/>
        <a:lstStyle/>
        <a:p>
          <a:endParaRPr lang="en-US"/>
        </a:p>
      </dgm:t>
    </dgm:pt>
    <dgm:pt modelId="{57CF264D-E504-478B-95D1-DE07BFF00C8C}" type="pres">
      <dgm:prSet presAssocID="{D1E87730-FA80-48F9-B833-82AC645CD6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8EB0C6-35B5-4949-AC5C-A4158BAB8160}" type="pres">
      <dgm:prSet presAssocID="{EC794602-391D-4D97-B5A3-B9C9BCE9459A}" presName="hierRoot1" presStyleCnt="0">
        <dgm:presLayoutVars>
          <dgm:hierBranch val="init"/>
        </dgm:presLayoutVars>
      </dgm:prSet>
      <dgm:spPr/>
    </dgm:pt>
    <dgm:pt modelId="{78916B69-A206-4DE9-B00C-398E47FF0966}" type="pres">
      <dgm:prSet presAssocID="{EC794602-391D-4D97-B5A3-B9C9BCE9459A}" presName="rootComposite1" presStyleCnt="0"/>
      <dgm:spPr/>
    </dgm:pt>
    <dgm:pt modelId="{1E9CC549-4521-4D3B-919D-B6BB509D8471}" type="pres">
      <dgm:prSet presAssocID="{EC794602-391D-4D97-B5A3-B9C9BCE9459A}" presName="rootText1" presStyleLbl="node0" presStyleIdx="0" presStyleCnt="1">
        <dgm:presLayoutVars>
          <dgm:chPref val="3"/>
        </dgm:presLayoutVars>
      </dgm:prSet>
      <dgm:spPr/>
    </dgm:pt>
    <dgm:pt modelId="{A60835F0-6E68-4C49-9EE3-27A76CE86FF1}" type="pres">
      <dgm:prSet presAssocID="{EC794602-391D-4D97-B5A3-B9C9BCE9459A}" presName="rootConnector1" presStyleLbl="node1" presStyleIdx="0" presStyleCnt="0"/>
      <dgm:spPr/>
    </dgm:pt>
    <dgm:pt modelId="{BF263D45-F4C3-4808-B5D5-4BA07421F420}" type="pres">
      <dgm:prSet presAssocID="{EC794602-391D-4D97-B5A3-B9C9BCE9459A}" presName="hierChild2" presStyleCnt="0"/>
      <dgm:spPr/>
    </dgm:pt>
    <dgm:pt modelId="{0E291BB0-B634-4631-A421-0701B088F70E}" type="pres">
      <dgm:prSet presAssocID="{40942998-66C3-415A-BC33-267051DE1268}" presName="Name37" presStyleLbl="parChTrans1D2" presStyleIdx="0" presStyleCnt="7"/>
      <dgm:spPr/>
    </dgm:pt>
    <dgm:pt modelId="{C0CE93EF-2413-4FCF-8DC7-FC2B3DE97EE6}" type="pres">
      <dgm:prSet presAssocID="{1F0D98F3-F31C-420E-A048-4295918AA217}" presName="hierRoot2" presStyleCnt="0">
        <dgm:presLayoutVars>
          <dgm:hierBranch val="init"/>
        </dgm:presLayoutVars>
      </dgm:prSet>
      <dgm:spPr/>
    </dgm:pt>
    <dgm:pt modelId="{C349EBC9-37FD-498D-A9FD-FA449A8E7E0C}" type="pres">
      <dgm:prSet presAssocID="{1F0D98F3-F31C-420E-A048-4295918AA217}" presName="rootComposite" presStyleCnt="0"/>
      <dgm:spPr/>
    </dgm:pt>
    <dgm:pt modelId="{E4D2CB3C-6C46-4BAF-BBDA-AB354651E5DB}" type="pres">
      <dgm:prSet presAssocID="{1F0D98F3-F31C-420E-A048-4295918AA217}" presName="rootText" presStyleLbl="node2" presStyleIdx="0" presStyleCnt="6">
        <dgm:presLayoutVars>
          <dgm:chPref val="3"/>
        </dgm:presLayoutVars>
      </dgm:prSet>
      <dgm:spPr/>
    </dgm:pt>
    <dgm:pt modelId="{F6159EF7-362B-46B7-B9CE-31FC8910D933}" type="pres">
      <dgm:prSet presAssocID="{1F0D98F3-F31C-420E-A048-4295918AA217}" presName="rootConnector" presStyleLbl="node2" presStyleIdx="0" presStyleCnt="6"/>
      <dgm:spPr/>
    </dgm:pt>
    <dgm:pt modelId="{0647BDE2-CB92-4602-A24E-E872F0E1F278}" type="pres">
      <dgm:prSet presAssocID="{1F0D98F3-F31C-420E-A048-4295918AA217}" presName="hierChild4" presStyleCnt="0"/>
      <dgm:spPr/>
    </dgm:pt>
    <dgm:pt modelId="{5AAA93EC-D3FA-4CE4-89AE-73B79E725C31}" type="pres">
      <dgm:prSet presAssocID="{1F0D98F3-F31C-420E-A048-4295918AA217}" presName="hierChild5" presStyleCnt="0"/>
      <dgm:spPr/>
    </dgm:pt>
    <dgm:pt modelId="{BD176F0D-4A9B-47C0-9CBE-F702A587E492}" type="pres">
      <dgm:prSet presAssocID="{FB5CB6A8-BEB5-434F-9512-34117F9718B5}" presName="Name37" presStyleLbl="parChTrans1D2" presStyleIdx="1" presStyleCnt="7"/>
      <dgm:spPr/>
    </dgm:pt>
    <dgm:pt modelId="{31A3323F-9D6B-4319-8247-DFE9CC4E5AB4}" type="pres">
      <dgm:prSet presAssocID="{FEFEDC5D-CF49-429E-937B-08F297A9AD88}" presName="hierRoot2" presStyleCnt="0">
        <dgm:presLayoutVars>
          <dgm:hierBranch val="init"/>
        </dgm:presLayoutVars>
      </dgm:prSet>
      <dgm:spPr/>
    </dgm:pt>
    <dgm:pt modelId="{567594B9-83C6-40F6-A5E0-F9B3C29F3F15}" type="pres">
      <dgm:prSet presAssocID="{FEFEDC5D-CF49-429E-937B-08F297A9AD88}" presName="rootComposite" presStyleCnt="0"/>
      <dgm:spPr/>
    </dgm:pt>
    <dgm:pt modelId="{332CD382-2733-4884-9367-FC8D43C985F9}" type="pres">
      <dgm:prSet presAssocID="{FEFEDC5D-CF49-429E-937B-08F297A9AD88}" presName="rootText" presStyleLbl="node2" presStyleIdx="1" presStyleCnt="6">
        <dgm:presLayoutVars>
          <dgm:chPref val="3"/>
        </dgm:presLayoutVars>
      </dgm:prSet>
      <dgm:spPr/>
    </dgm:pt>
    <dgm:pt modelId="{E4B058A9-6EE7-4F5D-BBB3-8FEB4474C204}" type="pres">
      <dgm:prSet presAssocID="{FEFEDC5D-CF49-429E-937B-08F297A9AD88}" presName="rootConnector" presStyleLbl="node2" presStyleIdx="1" presStyleCnt="6"/>
      <dgm:spPr/>
    </dgm:pt>
    <dgm:pt modelId="{7C2F9D8F-3E4B-4152-89C3-088A39BD1EF7}" type="pres">
      <dgm:prSet presAssocID="{FEFEDC5D-CF49-429E-937B-08F297A9AD88}" presName="hierChild4" presStyleCnt="0"/>
      <dgm:spPr/>
    </dgm:pt>
    <dgm:pt modelId="{347B6F6E-B1FA-4894-8B34-D4BEEB77FDAA}" type="pres">
      <dgm:prSet presAssocID="{FEFEDC5D-CF49-429E-937B-08F297A9AD88}" presName="hierChild5" presStyleCnt="0"/>
      <dgm:spPr/>
    </dgm:pt>
    <dgm:pt modelId="{EA03570C-E674-4F73-BE47-FA1CC6F16AD6}" type="pres">
      <dgm:prSet presAssocID="{126699B7-2316-4173-A6E9-DA449EE1DB4F}" presName="Name37" presStyleLbl="parChTrans1D2" presStyleIdx="2" presStyleCnt="7"/>
      <dgm:spPr/>
    </dgm:pt>
    <dgm:pt modelId="{11C0DEEB-5F8C-40E0-8165-6F5522B6E6A7}" type="pres">
      <dgm:prSet presAssocID="{2BEEC7C7-FE7E-41D9-AEDB-E65173949476}" presName="hierRoot2" presStyleCnt="0">
        <dgm:presLayoutVars>
          <dgm:hierBranch val="init"/>
        </dgm:presLayoutVars>
      </dgm:prSet>
      <dgm:spPr/>
    </dgm:pt>
    <dgm:pt modelId="{16CC3802-3D56-41E7-803E-4118ED83AC4E}" type="pres">
      <dgm:prSet presAssocID="{2BEEC7C7-FE7E-41D9-AEDB-E65173949476}" presName="rootComposite" presStyleCnt="0"/>
      <dgm:spPr/>
    </dgm:pt>
    <dgm:pt modelId="{8C883E42-4CFD-452F-BA94-8C79B352D112}" type="pres">
      <dgm:prSet presAssocID="{2BEEC7C7-FE7E-41D9-AEDB-E65173949476}" presName="rootText" presStyleLbl="node2" presStyleIdx="2" presStyleCnt="6">
        <dgm:presLayoutVars>
          <dgm:chPref val="3"/>
        </dgm:presLayoutVars>
      </dgm:prSet>
      <dgm:spPr/>
    </dgm:pt>
    <dgm:pt modelId="{D6BF1243-5F6C-4C30-BD23-774D7EE24BEB}" type="pres">
      <dgm:prSet presAssocID="{2BEEC7C7-FE7E-41D9-AEDB-E65173949476}" presName="rootConnector" presStyleLbl="node2" presStyleIdx="2" presStyleCnt="6"/>
      <dgm:spPr/>
    </dgm:pt>
    <dgm:pt modelId="{9C2639E5-6B00-4583-9789-5EC54838A07A}" type="pres">
      <dgm:prSet presAssocID="{2BEEC7C7-FE7E-41D9-AEDB-E65173949476}" presName="hierChild4" presStyleCnt="0"/>
      <dgm:spPr/>
    </dgm:pt>
    <dgm:pt modelId="{ACA1FBD1-AD37-432E-AA9C-8F52CF3B4D77}" type="pres">
      <dgm:prSet presAssocID="{2BEEC7C7-FE7E-41D9-AEDB-E65173949476}" presName="hierChild5" presStyleCnt="0"/>
      <dgm:spPr/>
    </dgm:pt>
    <dgm:pt modelId="{89509F06-BAD0-4578-85AC-6548759455FA}" type="pres">
      <dgm:prSet presAssocID="{A777DDBF-D85A-44DB-BA71-E5C4E719BA41}" presName="Name37" presStyleLbl="parChTrans1D2" presStyleIdx="3" presStyleCnt="7"/>
      <dgm:spPr/>
    </dgm:pt>
    <dgm:pt modelId="{B9112248-5CDA-4476-B778-9A883DE57358}" type="pres">
      <dgm:prSet presAssocID="{9E11FE2C-AA1C-493A-8475-AB1AE34E99E9}" presName="hierRoot2" presStyleCnt="0">
        <dgm:presLayoutVars>
          <dgm:hierBranch val="init"/>
        </dgm:presLayoutVars>
      </dgm:prSet>
      <dgm:spPr/>
    </dgm:pt>
    <dgm:pt modelId="{9ABC2F12-7A0A-43E5-9115-9E53DC6F0942}" type="pres">
      <dgm:prSet presAssocID="{9E11FE2C-AA1C-493A-8475-AB1AE34E99E9}" presName="rootComposite" presStyleCnt="0"/>
      <dgm:spPr/>
    </dgm:pt>
    <dgm:pt modelId="{84117931-FEF6-4780-A8F6-8701DC554D4C}" type="pres">
      <dgm:prSet presAssocID="{9E11FE2C-AA1C-493A-8475-AB1AE34E99E9}" presName="rootText" presStyleLbl="node2" presStyleIdx="3" presStyleCnt="6">
        <dgm:presLayoutVars>
          <dgm:chPref val="3"/>
        </dgm:presLayoutVars>
      </dgm:prSet>
      <dgm:spPr/>
    </dgm:pt>
    <dgm:pt modelId="{1DD4BD71-85F2-47A7-8F23-D04174C19057}" type="pres">
      <dgm:prSet presAssocID="{9E11FE2C-AA1C-493A-8475-AB1AE34E99E9}" presName="rootConnector" presStyleLbl="node2" presStyleIdx="3" presStyleCnt="6"/>
      <dgm:spPr/>
    </dgm:pt>
    <dgm:pt modelId="{A39DEA99-D696-4538-B09F-64569A829CB7}" type="pres">
      <dgm:prSet presAssocID="{9E11FE2C-AA1C-493A-8475-AB1AE34E99E9}" presName="hierChild4" presStyleCnt="0"/>
      <dgm:spPr/>
    </dgm:pt>
    <dgm:pt modelId="{FB3805FF-E1FC-49DD-98F4-A62FBF9D76C8}" type="pres">
      <dgm:prSet presAssocID="{9E11FE2C-AA1C-493A-8475-AB1AE34E99E9}" presName="hierChild5" presStyleCnt="0"/>
      <dgm:spPr/>
    </dgm:pt>
    <dgm:pt modelId="{59BDC35E-AB25-4AAA-990C-0F69AA6FDD69}" type="pres">
      <dgm:prSet presAssocID="{BFADBCC1-1901-46EF-9F88-A9CCB21BCB8B}" presName="Name37" presStyleLbl="parChTrans1D2" presStyleIdx="4" presStyleCnt="7"/>
      <dgm:spPr/>
    </dgm:pt>
    <dgm:pt modelId="{16AD5B72-936E-44C2-99F4-46947DD532A9}" type="pres">
      <dgm:prSet presAssocID="{C4932535-294E-4752-9256-3943F5ABF4BD}" presName="hierRoot2" presStyleCnt="0">
        <dgm:presLayoutVars>
          <dgm:hierBranch val="init"/>
        </dgm:presLayoutVars>
      </dgm:prSet>
      <dgm:spPr/>
    </dgm:pt>
    <dgm:pt modelId="{E185CB23-3C45-4B5F-9ADD-36265DC9CF9A}" type="pres">
      <dgm:prSet presAssocID="{C4932535-294E-4752-9256-3943F5ABF4BD}" presName="rootComposite" presStyleCnt="0"/>
      <dgm:spPr/>
    </dgm:pt>
    <dgm:pt modelId="{C98A9096-12D7-42EC-A672-4ABB6A80C2B1}" type="pres">
      <dgm:prSet presAssocID="{C4932535-294E-4752-9256-3943F5ABF4BD}" presName="rootText" presStyleLbl="node2" presStyleIdx="4" presStyleCnt="6">
        <dgm:presLayoutVars>
          <dgm:chPref val="3"/>
        </dgm:presLayoutVars>
      </dgm:prSet>
      <dgm:spPr/>
    </dgm:pt>
    <dgm:pt modelId="{FA70AA3F-B11E-4BD3-BC6F-42688035494A}" type="pres">
      <dgm:prSet presAssocID="{C4932535-294E-4752-9256-3943F5ABF4BD}" presName="rootConnector" presStyleLbl="node2" presStyleIdx="4" presStyleCnt="6"/>
      <dgm:spPr/>
    </dgm:pt>
    <dgm:pt modelId="{089DA761-EF7C-4101-8E98-0A690AE425BA}" type="pres">
      <dgm:prSet presAssocID="{C4932535-294E-4752-9256-3943F5ABF4BD}" presName="hierChild4" presStyleCnt="0"/>
      <dgm:spPr/>
    </dgm:pt>
    <dgm:pt modelId="{22A4982E-7C5C-457F-A61A-44E23BD813A0}" type="pres">
      <dgm:prSet presAssocID="{C4932535-294E-4752-9256-3943F5ABF4BD}" presName="hierChild5" presStyleCnt="0"/>
      <dgm:spPr/>
    </dgm:pt>
    <dgm:pt modelId="{677572BB-7E01-4F32-BCD6-6567E3174BB3}" type="pres">
      <dgm:prSet presAssocID="{3001CFDA-306D-40A4-A1AA-3A82DB07BF24}" presName="Name37" presStyleLbl="parChTrans1D2" presStyleIdx="5" presStyleCnt="7"/>
      <dgm:spPr/>
    </dgm:pt>
    <dgm:pt modelId="{AEBC2341-4D40-40D4-A663-58CE3B5FECE0}" type="pres">
      <dgm:prSet presAssocID="{BA2A6805-AFFD-44D4-BFEB-0D13D317D565}" presName="hierRoot2" presStyleCnt="0">
        <dgm:presLayoutVars>
          <dgm:hierBranch val="init"/>
        </dgm:presLayoutVars>
      </dgm:prSet>
      <dgm:spPr/>
    </dgm:pt>
    <dgm:pt modelId="{7A92F881-0671-4333-92A2-FC2A5B4ED795}" type="pres">
      <dgm:prSet presAssocID="{BA2A6805-AFFD-44D4-BFEB-0D13D317D565}" presName="rootComposite" presStyleCnt="0"/>
      <dgm:spPr/>
    </dgm:pt>
    <dgm:pt modelId="{4F443BB4-76E4-4ED4-9D4D-112F54D168A6}" type="pres">
      <dgm:prSet presAssocID="{BA2A6805-AFFD-44D4-BFEB-0D13D317D565}" presName="rootText" presStyleLbl="node2" presStyleIdx="5" presStyleCnt="6">
        <dgm:presLayoutVars>
          <dgm:chPref val="3"/>
        </dgm:presLayoutVars>
      </dgm:prSet>
      <dgm:spPr/>
    </dgm:pt>
    <dgm:pt modelId="{2102A786-73BA-4FE1-8870-D9C0A6A5B2E6}" type="pres">
      <dgm:prSet presAssocID="{BA2A6805-AFFD-44D4-BFEB-0D13D317D565}" presName="rootConnector" presStyleLbl="node2" presStyleIdx="5" presStyleCnt="6"/>
      <dgm:spPr/>
    </dgm:pt>
    <dgm:pt modelId="{FBEB8286-F565-46C6-9082-48D2741CC2D4}" type="pres">
      <dgm:prSet presAssocID="{BA2A6805-AFFD-44D4-BFEB-0D13D317D565}" presName="hierChild4" presStyleCnt="0"/>
      <dgm:spPr/>
    </dgm:pt>
    <dgm:pt modelId="{41567B2D-60B9-4CD5-8C10-3DBA475AFA5E}" type="pres">
      <dgm:prSet presAssocID="{BA2A6805-AFFD-44D4-BFEB-0D13D317D565}" presName="hierChild5" presStyleCnt="0"/>
      <dgm:spPr/>
    </dgm:pt>
    <dgm:pt modelId="{976A9E8E-EB10-453F-912A-5CF9A0C6BF73}" type="pres">
      <dgm:prSet presAssocID="{EC794602-391D-4D97-B5A3-B9C9BCE9459A}" presName="hierChild3" presStyleCnt="0"/>
      <dgm:spPr/>
    </dgm:pt>
    <dgm:pt modelId="{18ED3BC6-FC47-40BE-8544-16A7C0DA713F}" type="pres">
      <dgm:prSet presAssocID="{1BEAE95D-9893-4D41-9525-BE4F85A819F7}" presName="Name111" presStyleLbl="parChTrans1D2" presStyleIdx="6" presStyleCnt="7"/>
      <dgm:spPr/>
    </dgm:pt>
    <dgm:pt modelId="{DF34013D-ABA8-4F47-B860-0F7494989D53}" type="pres">
      <dgm:prSet presAssocID="{9F74F4C2-945A-4723-A5BF-00709537C354}" presName="hierRoot3" presStyleCnt="0">
        <dgm:presLayoutVars>
          <dgm:hierBranch val="init"/>
        </dgm:presLayoutVars>
      </dgm:prSet>
      <dgm:spPr/>
    </dgm:pt>
    <dgm:pt modelId="{8294C75D-A185-4E31-9CD2-19A60B7EB0C8}" type="pres">
      <dgm:prSet presAssocID="{9F74F4C2-945A-4723-A5BF-00709537C354}" presName="rootComposite3" presStyleCnt="0"/>
      <dgm:spPr/>
    </dgm:pt>
    <dgm:pt modelId="{ECF68F55-C45D-4860-9BDD-86935327986D}" type="pres">
      <dgm:prSet presAssocID="{9F74F4C2-945A-4723-A5BF-00709537C354}" presName="rootText3" presStyleLbl="asst1" presStyleIdx="0" presStyleCnt="1">
        <dgm:presLayoutVars>
          <dgm:chPref val="3"/>
        </dgm:presLayoutVars>
      </dgm:prSet>
      <dgm:spPr/>
    </dgm:pt>
    <dgm:pt modelId="{D7667635-195B-48D0-B6B3-9D46BC27D261}" type="pres">
      <dgm:prSet presAssocID="{9F74F4C2-945A-4723-A5BF-00709537C354}" presName="rootConnector3" presStyleLbl="asst1" presStyleIdx="0" presStyleCnt="1"/>
      <dgm:spPr/>
    </dgm:pt>
    <dgm:pt modelId="{D940F706-3AD5-4B35-8A7E-95DBD7898B48}" type="pres">
      <dgm:prSet presAssocID="{9F74F4C2-945A-4723-A5BF-00709537C354}" presName="hierChild6" presStyleCnt="0"/>
      <dgm:spPr/>
    </dgm:pt>
    <dgm:pt modelId="{CAEA946C-336B-407E-932B-3E69A687E7DF}" type="pres">
      <dgm:prSet presAssocID="{9F74F4C2-945A-4723-A5BF-00709537C354}" presName="hierChild7" presStyleCnt="0"/>
      <dgm:spPr/>
    </dgm:pt>
  </dgm:ptLst>
  <dgm:cxnLst>
    <dgm:cxn modelId="{2DB6D612-2C8E-4F4C-A59B-BFA33041E04E}" type="presOf" srcId="{9F74F4C2-945A-4723-A5BF-00709537C354}" destId="{D7667635-195B-48D0-B6B3-9D46BC27D261}" srcOrd="1" destOrd="0" presId="urn:microsoft.com/office/officeart/2005/8/layout/orgChart1"/>
    <dgm:cxn modelId="{BC6EF81A-DD91-4DF1-85B8-C22D72209019}" srcId="{EC794602-391D-4D97-B5A3-B9C9BCE9459A}" destId="{9E11FE2C-AA1C-493A-8475-AB1AE34E99E9}" srcOrd="4" destOrd="0" parTransId="{A777DDBF-D85A-44DB-BA71-E5C4E719BA41}" sibTransId="{6011F0D1-00F1-4BC0-B729-95265F808C46}"/>
    <dgm:cxn modelId="{A295972D-6A48-467E-BF1B-8C6448BFBC8B}" type="presOf" srcId="{FEFEDC5D-CF49-429E-937B-08F297A9AD88}" destId="{332CD382-2733-4884-9367-FC8D43C985F9}" srcOrd="0" destOrd="0" presId="urn:microsoft.com/office/officeart/2005/8/layout/orgChart1"/>
    <dgm:cxn modelId="{C4356C37-A9AB-49A8-A31F-369ACE0FB3A8}" srcId="{EC794602-391D-4D97-B5A3-B9C9BCE9459A}" destId="{9F74F4C2-945A-4723-A5BF-00709537C354}" srcOrd="0" destOrd="0" parTransId="{1BEAE95D-9893-4D41-9525-BE4F85A819F7}" sibTransId="{D154D00E-2C50-4F4D-99A1-AA11E5856FA2}"/>
    <dgm:cxn modelId="{6C89653E-8247-4CC0-A1D7-2A9F311C9314}" srcId="{D1E87730-FA80-48F9-B833-82AC645CD62A}" destId="{EC794602-391D-4D97-B5A3-B9C9BCE9459A}" srcOrd="0" destOrd="0" parTransId="{ABD07155-E945-4634-8C36-0C29AA162281}" sibTransId="{E8541BBB-6419-4AAC-A291-ADBC57CCCEA8}"/>
    <dgm:cxn modelId="{9FA5B45E-88E4-4441-A245-D99DD043F729}" type="presOf" srcId="{BFADBCC1-1901-46EF-9F88-A9CCB21BCB8B}" destId="{59BDC35E-AB25-4AAA-990C-0F69AA6FDD69}" srcOrd="0" destOrd="0" presId="urn:microsoft.com/office/officeart/2005/8/layout/orgChart1"/>
    <dgm:cxn modelId="{6B482644-72BF-4615-8481-6A948CF5E5FF}" type="presOf" srcId="{BA2A6805-AFFD-44D4-BFEB-0D13D317D565}" destId="{4F443BB4-76E4-4ED4-9D4D-112F54D168A6}" srcOrd="0" destOrd="0" presId="urn:microsoft.com/office/officeart/2005/8/layout/orgChart1"/>
    <dgm:cxn modelId="{309EF845-462E-415D-833F-1AC9A6DA716C}" type="presOf" srcId="{1F0D98F3-F31C-420E-A048-4295918AA217}" destId="{F6159EF7-362B-46B7-B9CE-31FC8910D933}" srcOrd="1" destOrd="0" presId="urn:microsoft.com/office/officeart/2005/8/layout/orgChart1"/>
    <dgm:cxn modelId="{64A59946-5BB1-4821-8B72-A71C4311F239}" type="presOf" srcId="{2BEEC7C7-FE7E-41D9-AEDB-E65173949476}" destId="{8C883E42-4CFD-452F-BA94-8C79B352D112}" srcOrd="0" destOrd="0" presId="urn:microsoft.com/office/officeart/2005/8/layout/orgChart1"/>
    <dgm:cxn modelId="{EAEED646-F284-4037-AA1C-090B9BF828E3}" srcId="{EC794602-391D-4D97-B5A3-B9C9BCE9459A}" destId="{BA2A6805-AFFD-44D4-BFEB-0D13D317D565}" srcOrd="6" destOrd="0" parTransId="{3001CFDA-306D-40A4-A1AA-3A82DB07BF24}" sibTransId="{AB6CF7BD-3F45-4B76-BFF9-6E99AABDB050}"/>
    <dgm:cxn modelId="{0F07E966-C734-4841-8F81-0CE50FB8CD54}" type="presOf" srcId="{3001CFDA-306D-40A4-A1AA-3A82DB07BF24}" destId="{677572BB-7E01-4F32-BCD6-6567E3174BB3}" srcOrd="0" destOrd="0" presId="urn:microsoft.com/office/officeart/2005/8/layout/orgChart1"/>
    <dgm:cxn modelId="{3EAA5368-B522-4706-B1D0-8C9203695B31}" type="presOf" srcId="{BA2A6805-AFFD-44D4-BFEB-0D13D317D565}" destId="{2102A786-73BA-4FE1-8870-D9C0A6A5B2E6}" srcOrd="1" destOrd="0" presId="urn:microsoft.com/office/officeart/2005/8/layout/orgChart1"/>
    <dgm:cxn modelId="{92675D69-DA90-449D-9C83-B291D34C989D}" type="presOf" srcId="{A777DDBF-D85A-44DB-BA71-E5C4E719BA41}" destId="{89509F06-BAD0-4578-85AC-6548759455FA}" srcOrd="0" destOrd="0" presId="urn:microsoft.com/office/officeart/2005/8/layout/orgChart1"/>
    <dgm:cxn modelId="{7EC0D56A-25B5-413D-81EA-E566C9B3C0C5}" type="presOf" srcId="{FB5CB6A8-BEB5-434F-9512-34117F9718B5}" destId="{BD176F0D-4A9B-47C0-9CBE-F702A587E492}" srcOrd="0" destOrd="0" presId="urn:microsoft.com/office/officeart/2005/8/layout/orgChart1"/>
    <dgm:cxn modelId="{E068AF4B-A65A-4FBA-B834-5CBEBD622F1D}" type="presOf" srcId="{D1E87730-FA80-48F9-B833-82AC645CD62A}" destId="{57CF264D-E504-478B-95D1-DE07BFF00C8C}" srcOrd="0" destOrd="0" presId="urn:microsoft.com/office/officeart/2005/8/layout/orgChart1"/>
    <dgm:cxn modelId="{0D6C9E4F-0BD3-4BED-8BE1-7C4A054D41EC}" type="presOf" srcId="{1BEAE95D-9893-4D41-9525-BE4F85A819F7}" destId="{18ED3BC6-FC47-40BE-8544-16A7C0DA713F}" srcOrd="0" destOrd="0" presId="urn:microsoft.com/office/officeart/2005/8/layout/orgChart1"/>
    <dgm:cxn modelId="{FB2E2A50-3A40-442B-9507-C33345266B17}" srcId="{EC794602-391D-4D97-B5A3-B9C9BCE9459A}" destId="{1F0D98F3-F31C-420E-A048-4295918AA217}" srcOrd="1" destOrd="0" parTransId="{40942998-66C3-415A-BC33-267051DE1268}" sibTransId="{0E5CCC17-FD72-4AF8-9B92-8AE8DE146B9D}"/>
    <dgm:cxn modelId="{5D848F72-36B4-439A-BA43-700B1D56FA27}" srcId="{EC794602-391D-4D97-B5A3-B9C9BCE9459A}" destId="{FEFEDC5D-CF49-429E-937B-08F297A9AD88}" srcOrd="2" destOrd="0" parTransId="{FB5CB6A8-BEB5-434F-9512-34117F9718B5}" sibTransId="{A44E703D-FA1A-4F35-8398-61CE0C855D14}"/>
    <dgm:cxn modelId="{96F12B76-8DA4-4FDB-AD1F-DD252E74BF38}" srcId="{EC794602-391D-4D97-B5A3-B9C9BCE9459A}" destId="{C4932535-294E-4752-9256-3943F5ABF4BD}" srcOrd="5" destOrd="0" parTransId="{BFADBCC1-1901-46EF-9F88-A9CCB21BCB8B}" sibTransId="{7C6E5807-146D-49AA-A4C1-5FC7DA5BE27B}"/>
    <dgm:cxn modelId="{7BEFF87B-DA19-44FD-8C55-938F02569031}" type="presOf" srcId="{126699B7-2316-4173-A6E9-DA449EE1DB4F}" destId="{EA03570C-E674-4F73-BE47-FA1CC6F16AD6}" srcOrd="0" destOrd="0" presId="urn:microsoft.com/office/officeart/2005/8/layout/orgChart1"/>
    <dgm:cxn modelId="{C68F60A1-7BE3-4815-885E-E3C39D34C330}" type="presOf" srcId="{1F0D98F3-F31C-420E-A048-4295918AA217}" destId="{E4D2CB3C-6C46-4BAF-BBDA-AB354651E5DB}" srcOrd="0" destOrd="0" presId="urn:microsoft.com/office/officeart/2005/8/layout/orgChart1"/>
    <dgm:cxn modelId="{18047CBC-864D-4595-8B39-59712EBB67B7}" type="presOf" srcId="{C4932535-294E-4752-9256-3943F5ABF4BD}" destId="{C98A9096-12D7-42EC-A672-4ABB6A80C2B1}" srcOrd="0" destOrd="0" presId="urn:microsoft.com/office/officeart/2005/8/layout/orgChart1"/>
    <dgm:cxn modelId="{29C8ADBC-3FA7-4065-B32B-595E821ED171}" type="presOf" srcId="{FEFEDC5D-CF49-429E-937B-08F297A9AD88}" destId="{E4B058A9-6EE7-4F5D-BBB3-8FEB4474C204}" srcOrd="1" destOrd="0" presId="urn:microsoft.com/office/officeart/2005/8/layout/orgChart1"/>
    <dgm:cxn modelId="{C4B244CA-C3B6-4DCB-A793-03ECD5A922F2}" srcId="{EC794602-391D-4D97-B5A3-B9C9BCE9459A}" destId="{2BEEC7C7-FE7E-41D9-AEDB-E65173949476}" srcOrd="3" destOrd="0" parTransId="{126699B7-2316-4173-A6E9-DA449EE1DB4F}" sibTransId="{6AC40BEF-D1F2-4A2E-8FCE-59D5E2EAC37C}"/>
    <dgm:cxn modelId="{20E97ACA-12F2-4204-8677-308A1D195661}" type="presOf" srcId="{C4932535-294E-4752-9256-3943F5ABF4BD}" destId="{FA70AA3F-B11E-4BD3-BC6F-42688035494A}" srcOrd="1" destOrd="0" presId="urn:microsoft.com/office/officeart/2005/8/layout/orgChart1"/>
    <dgm:cxn modelId="{77E954D5-90BB-4C98-9D1B-3E94B0E79B91}" type="presOf" srcId="{9F74F4C2-945A-4723-A5BF-00709537C354}" destId="{ECF68F55-C45D-4860-9BDD-86935327986D}" srcOrd="0" destOrd="0" presId="urn:microsoft.com/office/officeart/2005/8/layout/orgChart1"/>
    <dgm:cxn modelId="{1D0849E0-CC3A-4553-A6E5-45397672767E}" type="presOf" srcId="{2BEEC7C7-FE7E-41D9-AEDB-E65173949476}" destId="{D6BF1243-5F6C-4C30-BD23-774D7EE24BEB}" srcOrd="1" destOrd="0" presId="urn:microsoft.com/office/officeart/2005/8/layout/orgChart1"/>
    <dgm:cxn modelId="{18429EE0-B6BB-49A6-B5CA-C01938786F03}" type="presOf" srcId="{EC794602-391D-4D97-B5A3-B9C9BCE9459A}" destId="{A60835F0-6E68-4C49-9EE3-27A76CE86FF1}" srcOrd="1" destOrd="0" presId="urn:microsoft.com/office/officeart/2005/8/layout/orgChart1"/>
    <dgm:cxn modelId="{AF3BF8E3-B0BF-4A6C-9BEF-131A2261834D}" type="presOf" srcId="{9E11FE2C-AA1C-493A-8475-AB1AE34E99E9}" destId="{84117931-FEF6-4780-A8F6-8701DC554D4C}" srcOrd="0" destOrd="0" presId="urn:microsoft.com/office/officeart/2005/8/layout/orgChart1"/>
    <dgm:cxn modelId="{48872EE8-5977-470D-8895-E7C74D705E77}" type="presOf" srcId="{40942998-66C3-415A-BC33-267051DE1268}" destId="{0E291BB0-B634-4631-A421-0701B088F70E}" srcOrd="0" destOrd="0" presId="urn:microsoft.com/office/officeart/2005/8/layout/orgChart1"/>
    <dgm:cxn modelId="{F2221BF1-1375-4E8B-A407-77A3CCEFCD92}" type="presOf" srcId="{9E11FE2C-AA1C-493A-8475-AB1AE34E99E9}" destId="{1DD4BD71-85F2-47A7-8F23-D04174C19057}" srcOrd="1" destOrd="0" presId="urn:microsoft.com/office/officeart/2005/8/layout/orgChart1"/>
    <dgm:cxn modelId="{89CDEFF8-85BE-431B-AE77-E1A18461E7F3}" type="presOf" srcId="{EC794602-391D-4D97-B5A3-B9C9BCE9459A}" destId="{1E9CC549-4521-4D3B-919D-B6BB509D8471}" srcOrd="0" destOrd="0" presId="urn:microsoft.com/office/officeart/2005/8/layout/orgChart1"/>
    <dgm:cxn modelId="{7A858C0A-24CC-4E19-8A34-75EEFC03F650}" type="presParOf" srcId="{57CF264D-E504-478B-95D1-DE07BFF00C8C}" destId="{E18EB0C6-35B5-4949-AC5C-A4158BAB8160}" srcOrd="0" destOrd="0" presId="urn:microsoft.com/office/officeart/2005/8/layout/orgChart1"/>
    <dgm:cxn modelId="{92BB994C-3276-4AC8-9BA9-024E20198FE1}" type="presParOf" srcId="{E18EB0C6-35B5-4949-AC5C-A4158BAB8160}" destId="{78916B69-A206-4DE9-B00C-398E47FF0966}" srcOrd="0" destOrd="0" presId="urn:microsoft.com/office/officeart/2005/8/layout/orgChart1"/>
    <dgm:cxn modelId="{11604993-D666-4390-8DD1-902FBA11AFBC}" type="presParOf" srcId="{78916B69-A206-4DE9-B00C-398E47FF0966}" destId="{1E9CC549-4521-4D3B-919D-B6BB509D8471}" srcOrd="0" destOrd="0" presId="urn:microsoft.com/office/officeart/2005/8/layout/orgChart1"/>
    <dgm:cxn modelId="{30781464-2085-47EA-91EB-A2A48ACC4993}" type="presParOf" srcId="{78916B69-A206-4DE9-B00C-398E47FF0966}" destId="{A60835F0-6E68-4C49-9EE3-27A76CE86FF1}" srcOrd="1" destOrd="0" presId="urn:microsoft.com/office/officeart/2005/8/layout/orgChart1"/>
    <dgm:cxn modelId="{D0A0D88E-9D3C-41F2-9A68-4EF5219E8753}" type="presParOf" srcId="{E18EB0C6-35B5-4949-AC5C-A4158BAB8160}" destId="{BF263D45-F4C3-4808-B5D5-4BA07421F420}" srcOrd="1" destOrd="0" presId="urn:microsoft.com/office/officeart/2005/8/layout/orgChart1"/>
    <dgm:cxn modelId="{3031330E-DB79-4356-8C81-E7CCE95D767F}" type="presParOf" srcId="{BF263D45-F4C3-4808-B5D5-4BA07421F420}" destId="{0E291BB0-B634-4631-A421-0701B088F70E}" srcOrd="0" destOrd="0" presId="urn:microsoft.com/office/officeart/2005/8/layout/orgChart1"/>
    <dgm:cxn modelId="{2C8252A2-0830-4FF5-9AE2-18200A120E53}" type="presParOf" srcId="{BF263D45-F4C3-4808-B5D5-4BA07421F420}" destId="{C0CE93EF-2413-4FCF-8DC7-FC2B3DE97EE6}" srcOrd="1" destOrd="0" presId="urn:microsoft.com/office/officeart/2005/8/layout/orgChart1"/>
    <dgm:cxn modelId="{44F2B70E-CAB4-4E8A-8A57-FAA4F279E17B}" type="presParOf" srcId="{C0CE93EF-2413-4FCF-8DC7-FC2B3DE97EE6}" destId="{C349EBC9-37FD-498D-A9FD-FA449A8E7E0C}" srcOrd="0" destOrd="0" presId="urn:microsoft.com/office/officeart/2005/8/layout/orgChart1"/>
    <dgm:cxn modelId="{5FBFD79A-9B26-41D7-AD63-87D9C315036A}" type="presParOf" srcId="{C349EBC9-37FD-498D-A9FD-FA449A8E7E0C}" destId="{E4D2CB3C-6C46-4BAF-BBDA-AB354651E5DB}" srcOrd="0" destOrd="0" presId="urn:microsoft.com/office/officeart/2005/8/layout/orgChart1"/>
    <dgm:cxn modelId="{E1A101D0-CBD6-48CB-95B7-CE29911CB2FA}" type="presParOf" srcId="{C349EBC9-37FD-498D-A9FD-FA449A8E7E0C}" destId="{F6159EF7-362B-46B7-B9CE-31FC8910D933}" srcOrd="1" destOrd="0" presId="urn:microsoft.com/office/officeart/2005/8/layout/orgChart1"/>
    <dgm:cxn modelId="{B9730637-30FF-47CE-9C7F-BBBFF0F8F913}" type="presParOf" srcId="{C0CE93EF-2413-4FCF-8DC7-FC2B3DE97EE6}" destId="{0647BDE2-CB92-4602-A24E-E872F0E1F278}" srcOrd="1" destOrd="0" presId="urn:microsoft.com/office/officeart/2005/8/layout/orgChart1"/>
    <dgm:cxn modelId="{FFB08F0A-A1AD-4DE8-BEBE-02FED1C47D74}" type="presParOf" srcId="{C0CE93EF-2413-4FCF-8DC7-FC2B3DE97EE6}" destId="{5AAA93EC-D3FA-4CE4-89AE-73B79E725C31}" srcOrd="2" destOrd="0" presId="urn:microsoft.com/office/officeart/2005/8/layout/orgChart1"/>
    <dgm:cxn modelId="{E6B937ED-C0FB-4EC0-84BD-F95D847096AE}" type="presParOf" srcId="{BF263D45-F4C3-4808-B5D5-4BA07421F420}" destId="{BD176F0D-4A9B-47C0-9CBE-F702A587E492}" srcOrd="2" destOrd="0" presId="urn:microsoft.com/office/officeart/2005/8/layout/orgChart1"/>
    <dgm:cxn modelId="{23D4D452-DDAC-4CEF-A693-DA39BAE33192}" type="presParOf" srcId="{BF263D45-F4C3-4808-B5D5-4BA07421F420}" destId="{31A3323F-9D6B-4319-8247-DFE9CC4E5AB4}" srcOrd="3" destOrd="0" presId="urn:microsoft.com/office/officeart/2005/8/layout/orgChart1"/>
    <dgm:cxn modelId="{590FEDFE-31A8-4514-8DA6-CD6E0BEA7CD2}" type="presParOf" srcId="{31A3323F-9D6B-4319-8247-DFE9CC4E5AB4}" destId="{567594B9-83C6-40F6-A5E0-F9B3C29F3F15}" srcOrd="0" destOrd="0" presId="urn:microsoft.com/office/officeart/2005/8/layout/orgChart1"/>
    <dgm:cxn modelId="{12B9DEB5-BFF1-4CC5-8F6B-D56FFFF5FF4B}" type="presParOf" srcId="{567594B9-83C6-40F6-A5E0-F9B3C29F3F15}" destId="{332CD382-2733-4884-9367-FC8D43C985F9}" srcOrd="0" destOrd="0" presId="urn:microsoft.com/office/officeart/2005/8/layout/orgChart1"/>
    <dgm:cxn modelId="{6FEF6D16-C6C7-4E19-B92D-CF79CC645451}" type="presParOf" srcId="{567594B9-83C6-40F6-A5E0-F9B3C29F3F15}" destId="{E4B058A9-6EE7-4F5D-BBB3-8FEB4474C204}" srcOrd="1" destOrd="0" presId="urn:microsoft.com/office/officeart/2005/8/layout/orgChart1"/>
    <dgm:cxn modelId="{02491B2C-6D1D-406A-81B9-772827D476A0}" type="presParOf" srcId="{31A3323F-9D6B-4319-8247-DFE9CC4E5AB4}" destId="{7C2F9D8F-3E4B-4152-89C3-088A39BD1EF7}" srcOrd="1" destOrd="0" presId="urn:microsoft.com/office/officeart/2005/8/layout/orgChart1"/>
    <dgm:cxn modelId="{7C36ED5A-69DC-4891-B24E-7DB32B10660B}" type="presParOf" srcId="{31A3323F-9D6B-4319-8247-DFE9CC4E5AB4}" destId="{347B6F6E-B1FA-4894-8B34-D4BEEB77FDAA}" srcOrd="2" destOrd="0" presId="urn:microsoft.com/office/officeart/2005/8/layout/orgChart1"/>
    <dgm:cxn modelId="{B0221374-0717-48DF-A57B-78F82BAE5DFC}" type="presParOf" srcId="{BF263D45-F4C3-4808-B5D5-4BA07421F420}" destId="{EA03570C-E674-4F73-BE47-FA1CC6F16AD6}" srcOrd="4" destOrd="0" presId="urn:microsoft.com/office/officeart/2005/8/layout/orgChart1"/>
    <dgm:cxn modelId="{FB846B5A-90CF-4BB0-8C7F-EEAC185EB956}" type="presParOf" srcId="{BF263D45-F4C3-4808-B5D5-4BA07421F420}" destId="{11C0DEEB-5F8C-40E0-8165-6F5522B6E6A7}" srcOrd="5" destOrd="0" presId="urn:microsoft.com/office/officeart/2005/8/layout/orgChart1"/>
    <dgm:cxn modelId="{32F26D57-D2BD-4C96-8A9E-7F971203634A}" type="presParOf" srcId="{11C0DEEB-5F8C-40E0-8165-6F5522B6E6A7}" destId="{16CC3802-3D56-41E7-803E-4118ED83AC4E}" srcOrd="0" destOrd="0" presId="urn:microsoft.com/office/officeart/2005/8/layout/orgChart1"/>
    <dgm:cxn modelId="{B61AC587-A70F-4441-BEAA-260CC9E26168}" type="presParOf" srcId="{16CC3802-3D56-41E7-803E-4118ED83AC4E}" destId="{8C883E42-4CFD-452F-BA94-8C79B352D112}" srcOrd="0" destOrd="0" presId="urn:microsoft.com/office/officeart/2005/8/layout/orgChart1"/>
    <dgm:cxn modelId="{F26292BF-46E6-4CF5-93DB-6907754AC902}" type="presParOf" srcId="{16CC3802-3D56-41E7-803E-4118ED83AC4E}" destId="{D6BF1243-5F6C-4C30-BD23-774D7EE24BEB}" srcOrd="1" destOrd="0" presId="urn:microsoft.com/office/officeart/2005/8/layout/orgChart1"/>
    <dgm:cxn modelId="{816105F2-872D-4EFE-89BF-2ABE85507858}" type="presParOf" srcId="{11C0DEEB-5F8C-40E0-8165-6F5522B6E6A7}" destId="{9C2639E5-6B00-4583-9789-5EC54838A07A}" srcOrd="1" destOrd="0" presId="urn:microsoft.com/office/officeart/2005/8/layout/orgChart1"/>
    <dgm:cxn modelId="{36CD6982-7BF8-4D7A-B870-39FC9F008321}" type="presParOf" srcId="{11C0DEEB-5F8C-40E0-8165-6F5522B6E6A7}" destId="{ACA1FBD1-AD37-432E-AA9C-8F52CF3B4D77}" srcOrd="2" destOrd="0" presId="urn:microsoft.com/office/officeart/2005/8/layout/orgChart1"/>
    <dgm:cxn modelId="{CBD7B71E-62C4-4922-8F1E-C941B8072E9F}" type="presParOf" srcId="{BF263D45-F4C3-4808-B5D5-4BA07421F420}" destId="{89509F06-BAD0-4578-85AC-6548759455FA}" srcOrd="6" destOrd="0" presId="urn:microsoft.com/office/officeart/2005/8/layout/orgChart1"/>
    <dgm:cxn modelId="{EFCCBD7E-3668-4BBE-A8A2-CDD349ABCC54}" type="presParOf" srcId="{BF263D45-F4C3-4808-B5D5-4BA07421F420}" destId="{B9112248-5CDA-4476-B778-9A883DE57358}" srcOrd="7" destOrd="0" presId="urn:microsoft.com/office/officeart/2005/8/layout/orgChart1"/>
    <dgm:cxn modelId="{1C453295-78ED-4AA2-AEF5-8AF3936CEB5B}" type="presParOf" srcId="{B9112248-5CDA-4476-B778-9A883DE57358}" destId="{9ABC2F12-7A0A-43E5-9115-9E53DC6F0942}" srcOrd="0" destOrd="0" presId="urn:microsoft.com/office/officeart/2005/8/layout/orgChart1"/>
    <dgm:cxn modelId="{2F0D8C31-DFB8-4B1C-B132-1014508BE9EB}" type="presParOf" srcId="{9ABC2F12-7A0A-43E5-9115-9E53DC6F0942}" destId="{84117931-FEF6-4780-A8F6-8701DC554D4C}" srcOrd="0" destOrd="0" presId="urn:microsoft.com/office/officeart/2005/8/layout/orgChart1"/>
    <dgm:cxn modelId="{B3F143A4-B21D-4C09-85B1-2A41B2B30E62}" type="presParOf" srcId="{9ABC2F12-7A0A-43E5-9115-9E53DC6F0942}" destId="{1DD4BD71-85F2-47A7-8F23-D04174C19057}" srcOrd="1" destOrd="0" presId="urn:microsoft.com/office/officeart/2005/8/layout/orgChart1"/>
    <dgm:cxn modelId="{FD7DB322-8D93-409F-A8E6-BAD506F8ECC6}" type="presParOf" srcId="{B9112248-5CDA-4476-B778-9A883DE57358}" destId="{A39DEA99-D696-4538-B09F-64569A829CB7}" srcOrd="1" destOrd="0" presId="urn:microsoft.com/office/officeart/2005/8/layout/orgChart1"/>
    <dgm:cxn modelId="{D09FB4BC-AB77-45EF-AF40-7A17613BF2D9}" type="presParOf" srcId="{B9112248-5CDA-4476-B778-9A883DE57358}" destId="{FB3805FF-E1FC-49DD-98F4-A62FBF9D76C8}" srcOrd="2" destOrd="0" presId="urn:microsoft.com/office/officeart/2005/8/layout/orgChart1"/>
    <dgm:cxn modelId="{57C243AA-48EE-4662-BF10-496FC4149E81}" type="presParOf" srcId="{BF263D45-F4C3-4808-B5D5-4BA07421F420}" destId="{59BDC35E-AB25-4AAA-990C-0F69AA6FDD69}" srcOrd="8" destOrd="0" presId="urn:microsoft.com/office/officeart/2005/8/layout/orgChart1"/>
    <dgm:cxn modelId="{7E9CC7AD-5D12-4EB6-BD5E-420254693020}" type="presParOf" srcId="{BF263D45-F4C3-4808-B5D5-4BA07421F420}" destId="{16AD5B72-936E-44C2-99F4-46947DD532A9}" srcOrd="9" destOrd="0" presId="urn:microsoft.com/office/officeart/2005/8/layout/orgChart1"/>
    <dgm:cxn modelId="{0BDA1050-DC66-4ED1-991E-2B6857216FFB}" type="presParOf" srcId="{16AD5B72-936E-44C2-99F4-46947DD532A9}" destId="{E185CB23-3C45-4B5F-9ADD-36265DC9CF9A}" srcOrd="0" destOrd="0" presId="urn:microsoft.com/office/officeart/2005/8/layout/orgChart1"/>
    <dgm:cxn modelId="{57B4795A-4B86-4DB7-BF8F-EA5C8E133C25}" type="presParOf" srcId="{E185CB23-3C45-4B5F-9ADD-36265DC9CF9A}" destId="{C98A9096-12D7-42EC-A672-4ABB6A80C2B1}" srcOrd="0" destOrd="0" presId="urn:microsoft.com/office/officeart/2005/8/layout/orgChart1"/>
    <dgm:cxn modelId="{F5035771-5173-4948-ADE3-AC8178558943}" type="presParOf" srcId="{E185CB23-3C45-4B5F-9ADD-36265DC9CF9A}" destId="{FA70AA3F-B11E-4BD3-BC6F-42688035494A}" srcOrd="1" destOrd="0" presId="urn:microsoft.com/office/officeart/2005/8/layout/orgChart1"/>
    <dgm:cxn modelId="{254665E3-E050-425C-B0D2-024FE3C82A1D}" type="presParOf" srcId="{16AD5B72-936E-44C2-99F4-46947DD532A9}" destId="{089DA761-EF7C-4101-8E98-0A690AE425BA}" srcOrd="1" destOrd="0" presId="urn:microsoft.com/office/officeart/2005/8/layout/orgChart1"/>
    <dgm:cxn modelId="{7F17D4C9-9153-4F57-A3EF-508D4885291D}" type="presParOf" srcId="{16AD5B72-936E-44C2-99F4-46947DD532A9}" destId="{22A4982E-7C5C-457F-A61A-44E23BD813A0}" srcOrd="2" destOrd="0" presId="urn:microsoft.com/office/officeart/2005/8/layout/orgChart1"/>
    <dgm:cxn modelId="{9AF25EBE-8F41-40D7-900A-4B373A31F616}" type="presParOf" srcId="{BF263D45-F4C3-4808-B5D5-4BA07421F420}" destId="{677572BB-7E01-4F32-BCD6-6567E3174BB3}" srcOrd="10" destOrd="0" presId="urn:microsoft.com/office/officeart/2005/8/layout/orgChart1"/>
    <dgm:cxn modelId="{6DC66245-9E6E-4B90-A137-626F8C168CAE}" type="presParOf" srcId="{BF263D45-F4C3-4808-B5D5-4BA07421F420}" destId="{AEBC2341-4D40-40D4-A663-58CE3B5FECE0}" srcOrd="11" destOrd="0" presId="urn:microsoft.com/office/officeart/2005/8/layout/orgChart1"/>
    <dgm:cxn modelId="{BD508B8D-57A0-4365-8AB1-3C501E3B141D}" type="presParOf" srcId="{AEBC2341-4D40-40D4-A663-58CE3B5FECE0}" destId="{7A92F881-0671-4333-92A2-FC2A5B4ED795}" srcOrd="0" destOrd="0" presId="urn:microsoft.com/office/officeart/2005/8/layout/orgChart1"/>
    <dgm:cxn modelId="{8EA2828D-25D6-42FB-9A83-4FCB4D729CBF}" type="presParOf" srcId="{7A92F881-0671-4333-92A2-FC2A5B4ED795}" destId="{4F443BB4-76E4-4ED4-9D4D-112F54D168A6}" srcOrd="0" destOrd="0" presId="urn:microsoft.com/office/officeart/2005/8/layout/orgChart1"/>
    <dgm:cxn modelId="{BE2268B1-8DFB-462E-836F-69BB9788E75F}" type="presParOf" srcId="{7A92F881-0671-4333-92A2-FC2A5B4ED795}" destId="{2102A786-73BA-4FE1-8870-D9C0A6A5B2E6}" srcOrd="1" destOrd="0" presId="urn:microsoft.com/office/officeart/2005/8/layout/orgChart1"/>
    <dgm:cxn modelId="{84A39B95-DCFE-45B9-8DE3-ED2E0BE70C93}" type="presParOf" srcId="{AEBC2341-4D40-40D4-A663-58CE3B5FECE0}" destId="{FBEB8286-F565-46C6-9082-48D2741CC2D4}" srcOrd="1" destOrd="0" presId="urn:microsoft.com/office/officeart/2005/8/layout/orgChart1"/>
    <dgm:cxn modelId="{21754E1D-6C3B-4450-BD4F-DFF5C304A167}" type="presParOf" srcId="{AEBC2341-4D40-40D4-A663-58CE3B5FECE0}" destId="{41567B2D-60B9-4CD5-8C10-3DBA475AFA5E}" srcOrd="2" destOrd="0" presId="urn:microsoft.com/office/officeart/2005/8/layout/orgChart1"/>
    <dgm:cxn modelId="{66FAECE8-D2E0-4F4F-B2EB-525F9B051359}" type="presParOf" srcId="{E18EB0C6-35B5-4949-AC5C-A4158BAB8160}" destId="{976A9E8E-EB10-453F-912A-5CF9A0C6BF73}" srcOrd="2" destOrd="0" presId="urn:microsoft.com/office/officeart/2005/8/layout/orgChart1"/>
    <dgm:cxn modelId="{FAF5C558-A19A-4EC4-9926-ADE6532AC957}" type="presParOf" srcId="{976A9E8E-EB10-453F-912A-5CF9A0C6BF73}" destId="{18ED3BC6-FC47-40BE-8544-16A7C0DA713F}" srcOrd="0" destOrd="0" presId="urn:microsoft.com/office/officeart/2005/8/layout/orgChart1"/>
    <dgm:cxn modelId="{E89156B5-55F1-40F4-BA55-5DA6CD8D913D}" type="presParOf" srcId="{976A9E8E-EB10-453F-912A-5CF9A0C6BF73}" destId="{DF34013D-ABA8-4F47-B860-0F7494989D53}" srcOrd="1" destOrd="0" presId="urn:microsoft.com/office/officeart/2005/8/layout/orgChart1"/>
    <dgm:cxn modelId="{052D9799-E6C8-4E8F-8799-9BD0241A0ECB}" type="presParOf" srcId="{DF34013D-ABA8-4F47-B860-0F7494989D53}" destId="{8294C75D-A185-4E31-9CD2-19A60B7EB0C8}" srcOrd="0" destOrd="0" presId="urn:microsoft.com/office/officeart/2005/8/layout/orgChart1"/>
    <dgm:cxn modelId="{938398D7-12E8-423C-BCA0-D55C3F3180E9}" type="presParOf" srcId="{8294C75D-A185-4E31-9CD2-19A60B7EB0C8}" destId="{ECF68F55-C45D-4860-9BDD-86935327986D}" srcOrd="0" destOrd="0" presId="urn:microsoft.com/office/officeart/2005/8/layout/orgChart1"/>
    <dgm:cxn modelId="{C5ECC7C6-FA28-4FCF-BECC-991E3752B423}" type="presParOf" srcId="{8294C75D-A185-4E31-9CD2-19A60B7EB0C8}" destId="{D7667635-195B-48D0-B6B3-9D46BC27D261}" srcOrd="1" destOrd="0" presId="urn:microsoft.com/office/officeart/2005/8/layout/orgChart1"/>
    <dgm:cxn modelId="{C6AB1E27-7777-48A4-8249-9EC5C0280F62}" type="presParOf" srcId="{DF34013D-ABA8-4F47-B860-0F7494989D53}" destId="{D940F706-3AD5-4B35-8A7E-95DBD7898B48}" srcOrd="1" destOrd="0" presId="urn:microsoft.com/office/officeart/2005/8/layout/orgChart1"/>
    <dgm:cxn modelId="{6650D9B9-AEB8-4F7F-A336-D7C16F05E228}" type="presParOf" srcId="{DF34013D-ABA8-4F47-B860-0F7494989D53}" destId="{CAEA946C-336B-407E-932B-3E69A687E7D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8E8E0-3CE9-1748-B9DA-C8E6EDD40FF7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593DCB-84A6-B44C-8B5D-0058AC4914DF}">
      <dgm:prSet phldrT="[Text]"/>
      <dgm:spPr/>
      <dgm:t>
        <a:bodyPr/>
        <a:lstStyle/>
        <a:p>
          <a:r>
            <a:rPr lang="en-US" dirty="0"/>
            <a:t>NTM species</a:t>
          </a:r>
        </a:p>
      </dgm:t>
    </dgm:pt>
    <dgm:pt modelId="{AD0EBE82-9133-CC47-B40A-9F1BC65C3D4C}" type="parTrans" cxnId="{E9D13FE6-8341-4648-9FE4-779F8A932BD6}">
      <dgm:prSet/>
      <dgm:spPr/>
      <dgm:t>
        <a:bodyPr/>
        <a:lstStyle/>
        <a:p>
          <a:endParaRPr lang="en-US"/>
        </a:p>
      </dgm:t>
    </dgm:pt>
    <dgm:pt modelId="{9478DC6A-BEC7-3D43-8494-FF6F2B107A31}" type="sibTrans" cxnId="{E9D13FE6-8341-4648-9FE4-779F8A932BD6}">
      <dgm:prSet/>
      <dgm:spPr/>
      <dgm:t>
        <a:bodyPr/>
        <a:lstStyle/>
        <a:p>
          <a:endParaRPr lang="en-US"/>
        </a:p>
      </dgm:t>
    </dgm:pt>
    <dgm:pt modelId="{E01512C1-189E-3148-920B-5981D25DD4F5}">
      <dgm:prSet phldrT="[Text]"/>
      <dgm:spPr/>
      <dgm:t>
        <a:bodyPr/>
        <a:lstStyle/>
        <a:p>
          <a:r>
            <a:rPr lang="en-US" dirty="0"/>
            <a:t>Host comorbidities</a:t>
          </a:r>
        </a:p>
      </dgm:t>
    </dgm:pt>
    <dgm:pt modelId="{229120AD-B730-D34A-B77D-C29E484B8D44}" type="parTrans" cxnId="{8ED6B01D-C897-974E-BB33-55E11AE332B7}">
      <dgm:prSet/>
      <dgm:spPr/>
      <dgm:t>
        <a:bodyPr/>
        <a:lstStyle/>
        <a:p>
          <a:endParaRPr lang="en-US"/>
        </a:p>
      </dgm:t>
    </dgm:pt>
    <dgm:pt modelId="{F6BF7E48-A9F6-2A47-ABA0-729054B44D20}" type="sibTrans" cxnId="{8ED6B01D-C897-974E-BB33-55E11AE332B7}">
      <dgm:prSet/>
      <dgm:spPr/>
      <dgm:t>
        <a:bodyPr/>
        <a:lstStyle/>
        <a:p>
          <a:endParaRPr lang="en-US"/>
        </a:p>
      </dgm:t>
    </dgm:pt>
    <dgm:pt modelId="{A650591F-319C-6A47-AE0B-C0C10AB700E8}">
      <dgm:prSet phldrT="[Text]"/>
      <dgm:spPr/>
      <dgm:t>
        <a:bodyPr/>
        <a:lstStyle/>
        <a:p>
          <a:r>
            <a:rPr lang="en-US" dirty="0"/>
            <a:t>Bacterial load</a:t>
          </a:r>
        </a:p>
      </dgm:t>
    </dgm:pt>
    <dgm:pt modelId="{B48860BB-3E2A-8F48-A536-AF812D648D29}" type="parTrans" cxnId="{E09E20C9-2BDA-E14C-97F7-A4BADAB1DE87}">
      <dgm:prSet/>
      <dgm:spPr/>
      <dgm:t>
        <a:bodyPr/>
        <a:lstStyle/>
        <a:p>
          <a:endParaRPr lang="en-US"/>
        </a:p>
      </dgm:t>
    </dgm:pt>
    <dgm:pt modelId="{E6FC4C69-DEE4-3647-BC11-A63ABDD6091D}" type="sibTrans" cxnId="{E09E20C9-2BDA-E14C-97F7-A4BADAB1DE87}">
      <dgm:prSet/>
      <dgm:spPr/>
      <dgm:t>
        <a:bodyPr/>
        <a:lstStyle/>
        <a:p>
          <a:endParaRPr lang="en-US"/>
        </a:p>
      </dgm:t>
    </dgm:pt>
    <dgm:pt modelId="{3A1272DA-911A-2E45-855A-18633D3C234E}">
      <dgm:prSet phldrT="[Text]"/>
      <dgm:spPr/>
      <dgm:t>
        <a:bodyPr/>
        <a:lstStyle/>
        <a:p>
          <a:r>
            <a:rPr lang="en-US" dirty="0"/>
            <a:t>Radiographic extent</a:t>
          </a:r>
        </a:p>
      </dgm:t>
    </dgm:pt>
    <dgm:pt modelId="{919EEC3C-2E06-814C-B1C9-9820BA1B8527}" type="parTrans" cxnId="{641678BD-9CAE-7F40-975A-9B2CA18E98AB}">
      <dgm:prSet/>
      <dgm:spPr/>
      <dgm:t>
        <a:bodyPr/>
        <a:lstStyle/>
        <a:p>
          <a:endParaRPr lang="en-US"/>
        </a:p>
      </dgm:t>
    </dgm:pt>
    <dgm:pt modelId="{53FF44C5-16EB-8340-89EA-F64B0D592751}" type="sibTrans" cxnId="{641678BD-9CAE-7F40-975A-9B2CA18E98AB}">
      <dgm:prSet/>
      <dgm:spPr/>
      <dgm:t>
        <a:bodyPr/>
        <a:lstStyle/>
        <a:p>
          <a:endParaRPr lang="en-US"/>
        </a:p>
      </dgm:t>
    </dgm:pt>
    <dgm:pt modelId="{DBB4C8F8-0AE3-954B-B716-4D452C2707E7}">
      <dgm:prSet phldrT="[Text]"/>
      <dgm:spPr/>
      <dgm:t>
        <a:bodyPr/>
        <a:lstStyle/>
        <a:p>
          <a:r>
            <a:rPr lang="en-US" dirty="0"/>
            <a:t>Age, male gender, BMI, anemia, low albumin, elevated C-reactive protein </a:t>
          </a:r>
        </a:p>
      </dgm:t>
    </dgm:pt>
    <dgm:pt modelId="{3E6EC00A-795C-2E4F-B41F-0BCFB723746F}" type="parTrans" cxnId="{9BA07F78-F484-8D4B-933C-F6B1E8854AF2}">
      <dgm:prSet/>
      <dgm:spPr/>
      <dgm:t>
        <a:bodyPr/>
        <a:lstStyle/>
        <a:p>
          <a:endParaRPr lang="en-US"/>
        </a:p>
      </dgm:t>
    </dgm:pt>
    <dgm:pt modelId="{85E66B9C-BF73-4E4E-8519-318ACFE44AB0}" type="sibTrans" cxnId="{9BA07F78-F484-8D4B-933C-F6B1E8854AF2}">
      <dgm:prSet/>
      <dgm:spPr/>
      <dgm:t>
        <a:bodyPr/>
        <a:lstStyle/>
        <a:p>
          <a:endParaRPr lang="en-US"/>
        </a:p>
      </dgm:t>
    </dgm:pt>
    <dgm:pt modelId="{46D259B7-141A-2E40-AA84-FB8A3C5E2B88}" type="pres">
      <dgm:prSet presAssocID="{5048E8E0-3CE9-1748-B9DA-C8E6EDD40FF7}" presName="cycle" presStyleCnt="0">
        <dgm:presLayoutVars>
          <dgm:dir/>
          <dgm:resizeHandles val="exact"/>
        </dgm:presLayoutVars>
      </dgm:prSet>
      <dgm:spPr/>
    </dgm:pt>
    <dgm:pt modelId="{FF405CD3-10AE-0C4C-8BB8-96DD0679A794}" type="pres">
      <dgm:prSet presAssocID="{A8593DCB-84A6-B44C-8B5D-0058AC4914DF}" presName="node" presStyleLbl="node1" presStyleIdx="0" presStyleCnt="5" custScaleX="122116" custScaleY="137513">
        <dgm:presLayoutVars>
          <dgm:bulletEnabled val="1"/>
        </dgm:presLayoutVars>
      </dgm:prSet>
      <dgm:spPr/>
    </dgm:pt>
    <dgm:pt modelId="{CD444C55-794D-BF47-9A43-65F11FA01521}" type="pres">
      <dgm:prSet presAssocID="{A8593DCB-84A6-B44C-8B5D-0058AC4914DF}" presName="spNode" presStyleCnt="0"/>
      <dgm:spPr/>
    </dgm:pt>
    <dgm:pt modelId="{6C26E322-03CA-D640-862B-3AAF2BF8069E}" type="pres">
      <dgm:prSet presAssocID="{9478DC6A-BEC7-3D43-8494-FF6F2B107A31}" presName="sibTrans" presStyleLbl="sibTrans1D1" presStyleIdx="0" presStyleCnt="5"/>
      <dgm:spPr/>
    </dgm:pt>
    <dgm:pt modelId="{5AEAB880-20E2-3147-B5CB-79AFF48BD760}" type="pres">
      <dgm:prSet presAssocID="{E01512C1-189E-3148-920B-5981D25DD4F5}" presName="node" presStyleLbl="node1" presStyleIdx="1" presStyleCnt="5" custScaleX="122116" custScaleY="137513" custRadScaleRad="97035" custRadScaleInc="21022">
        <dgm:presLayoutVars>
          <dgm:bulletEnabled val="1"/>
        </dgm:presLayoutVars>
      </dgm:prSet>
      <dgm:spPr/>
    </dgm:pt>
    <dgm:pt modelId="{BC6AFDA8-CDDC-C849-AAA0-531D8A357F22}" type="pres">
      <dgm:prSet presAssocID="{E01512C1-189E-3148-920B-5981D25DD4F5}" presName="spNode" presStyleCnt="0"/>
      <dgm:spPr/>
    </dgm:pt>
    <dgm:pt modelId="{908C9712-BB53-894C-8870-C4AE5218AEE7}" type="pres">
      <dgm:prSet presAssocID="{F6BF7E48-A9F6-2A47-ABA0-729054B44D20}" presName="sibTrans" presStyleLbl="sibTrans1D1" presStyleIdx="1" presStyleCnt="5"/>
      <dgm:spPr/>
    </dgm:pt>
    <dgm:pt modelId="{B8F46E12-60B6-7C4D-BF8D-1D859DAD883F}" type="pres">
      <dgm:prSet presAssocID="{A650591F-319C-6A47-AE0B-C0C10AB700E8}" presName="node" presStyleLbl="node1" presStyleIdx="2" presStyleCnt="5" custScaleX="122116" custScaleY="137513">
        <dgm:presLayoutVars>
          <dgm:bulletEnabled val="1"/>
        </dgm:presLayoutVars>
      </dgm:prSet>
      <dgm:spPr/>
    </dgm:pt>
    <dgm:pt modelId="{9DB177AB-CA22-7544-85D0-BF81B3F9923B}" type="pres">
      <dgm:prSet presAssocID="{A650591F-319C-6A47-AE0B-C0C10AB700E8}" presName="spNode" presStyleCnt="0"/>
      <dgm:spPr/>
    </dgm:pt>
    <dgm:pt modelId="{9D35FC03-5718-0644-B22D-D4912132C83C}" type="pres">
      <dgm:prSet presAssocID="{E6FC4C69-DEE4-3647-BC11-A63ABDD6091D}" presName="sibTrans" presStyleLbl="sibTrans1D1" presStyleIdx="2" presStyleCnt="5"/>
      <dgm:spPr/>
    </dgm:pt>
    <dgm:pt modelId="{B148E93E-0E1E-294E-8E42-1F505A941132}" type="pres">
      <dgm:prSet presAssocID="{3A1272DA-911A-2E45-855A-18633D3C234E}" presName="node" presStyleLbl="node1" presStyleIdx="3" presStyleCnt="5" custScaleX="122116" custScaleY="137513">
        <dgm:presLayoutVars>
          <dgm:bulletEnabled val="1"/>
        </dgm:presLayoutVars>
      </dgm:prSet>
      <dgm:spPr/>
    </dgm:pt>
    <dgm:pt modelId="{747DC604-FB9D-AE49-853A-C93A5EAF6F9A}" type="pres">
      <dgm:prSet presAssocID="{3A1272DA-911A-2E45-855A-18633D3C234E}" presName="spNode" presStyleCnt="0"/>
      <dgm:spPr/>
    </dgm:pt>
    <dgm:pt modelId="{EC41F6F0-E330-4B41-AD0F-68827BDC442D}" type="pres">
      <dgm:prSet presAssocID="{53FF44C5-16EB-8340-89EA-F64B0D592751}" presName="sibTrans" presStyleLbl="sibTrans1D1" presStyleIdx="3" presStyleCnt="5"/>
      <dgm:spPr/>
    </dgm:pt>
    <dgm:pt modelId="{3131FECD-4B1F-9B4A-ADB8-5606269306FD}" type="pres">
      <dgm:prSet presAssocID="{DBB4C8F8-0AE3-954B-B716-4D452C2707E7}" presName="node" presStyleLbl="node1" presStyleIdx="4" presStyleCnt="5" custScaleX="122116" custScaleY="137513" custRadScaleRad="98088" custRadScaleInc="-21612">
        <dgm:presLayoutVars>
          <dgm:bulletEnabled val="1"/>
        </dgm:presLayoutVars>
      </dgm:prSet>
      <dgm:spPr/>
    </dgm:pt>
    <dgm:pt modelId="{6C97718A-EAE8-4B4A-8F4F-D76819B1A3F5}" type="pres">
      <dgm:prSet presAssocID="{DBB4C8F8-0AE3-954B-B716-4D452C2707E7}" presName="spNode" presStyleCnt="0"/>
      <dgm:spPr/>
    </dgm:pt>
    <dgm:pt modelId="{7ABDC026-0A4F-5945-A00F-70A2260A6774}" type="pres">
      <dgm:prSet presAssocID="{85E66B9C-BF73-4E4E-8519-318ACFE44AB0}" presName="sibTrans" presStyleLbl="sibTrans1D1" presStyleIdx="4" presStyleCnt="5"/>
      <dgm:spPr/>
    </dgm:pt>
  </dgm:ptLst>
  <dgm:cxnLst>
    <dgm:cxn modelId="{53F6F602-3152-6D41-BC1A-1E131443A983}" type="presOf" srcId="{9478DC6A-BEC7-3D43-8494-FF6F2B107A31}" destId="{6C26E322-03CA-D640-862B-3AAF2BF8069E}" srcOrd="0" destOrd="0" presId="urn:microsoft.com/office/officeart/2005/8/layout/cycle6"/>
    <dgm:cxn modelId="{8ED6B01D-C897-974E-BB33-55E11AE332B7}" srcId="{5048E8E0-3CE9-1748-B9DA-C8E6EDD40FF7}" destId="{E01512C1-189E-3148-920B-5981D25DD4F5}" srcOrd="1" destOrd="0" parTransId="{229120AD-B730-D34A-B77D-C29E484B8D44}" sibTransId="{F6BF7E48-A9F6-2A47-ABA0-729054B44D20}"/>
    <dgm:cxn modelId="{6B6FC55B-4E70-BA46-B16B-01D018F2EE15}" type="presOf" srcId="{53FF44C5-16EB-8340-89EA-F64B0D592751}" destId="{EC41F6F0-E330-4B41-AD0F-68827BDC442D}" srcOrd="0" destOrd="0" presId="urn:microsoft.com/office/officeart/2005/8/layout/cycle6"/>
    <dgm:cxn modelId="{204AC96E-29E1-C84A-8DC5-1E850C2A5C98}" type="presOf" srcId="{85E66B9C-BF73-4E4E-8519-318ACFE44AB0}" destId="{7ABDC026-0A4F-5945-A00F-70A2260A6774}" srcOrd="0" destOrd="0" presId="urn:microsoft.com/office/officeart/2005/8/layout/cycle6"/>
    <dgm:cxn modelId="{63C2554F-1700-5241-9067-8F1D66CCDCC0}" type="presOf" srcId="{F6BF7E48-A9F6-2A47-ABA0-729054B44D20}" destId="{908C9712-BB53-894C-8870-C4AE5218AEE7}" srcOrd="0" destOrd="0" presId="urn:microsoft.com/office/officeart/2005/8/layout/cycle6"/>
    <dgm:cxn modelId="{7AF06C53-DBFE-E842-8DFF-CC053992708A}" type="presOf" srcId="{DBB4C8F8-0AE3-954B-B716-4D452C2707E7}" destId="{3131FECD-4B1F-9B4A-ADB8-5606269306FD}" srcOrd="0" destOrd="0" presId="urn:microsoft.com/office/officeart/2005/8/layout/cycle6"/>
    <dgm:cxn modelId="{F4C6A155-3D01-EF4F-8A0C-B78B21BE44FF}" type="presOf" srcId="{5048E8E0-3CE9-1748-B9DA-C8E6EDD40FF7}" destId="{46D259B7-141A-2E40-AA84-FB8A3C5E2B88}" srcOrd="0" destOrd="0" presId="urn:microsoft.com/office/officeart/2005/8/layout/cycle6"/>
    <dgm:cxn modelId="{9BA07F78-F484-8D4B-933C-F6B1E8854AF2}" srcId="{5048E8E0-3CE9-1748-B9DA-C8E6EDD40FF7}" destId="{DBB4C8F8-0AE3-954B-B716-4D452C2707E7}" srcOrd="4" destOrd="0" parTransId="{3E6EC00A-795C-2E4F-B41F-0BCFB723746F}" sibTransId="{85E66B9C-BF73-4E4E-8519-318ACFE44AB0}"/>
    <dgm:cxn modelId="{641678BD-9CAE-7F40-975A-9B2CA18E98AB}" srcId="{5048E8E0-3CE9-1748-B9DA-C8E6EDD40FF7}" destId="{3A1272DA-911A-2E45-855A-18633D3C234E}" srcOrd="3" destOrd="0" parTransId="{919EEC3C-2E06-814C-B1C9-9820BA1B8527}" sibTransId="{53FF44C5-16EB-8340-89EA-F64B0D592751}"/>
    <dgm:cxn modelId="{E09E20C9-2BDA-E14C-97F7-A4BADAB1DE87}" srcId="{5048E8E0-3CE9-1748-B9DA-C8E6EDD40FF7}" destId="{A650591F-319C-6A47-AE0B-C0C10AB700E8}" srcOrd="2" destOrd="0" parTransId="{B48860BB-3E2A-8F48-A536-AF812D648D29}" sibTransId="{E6FC4C69-DEE4-3647-BC11-A63ABDD6091D}"/>
    <dgm:cxn modelId="{EE353FDE-882A-1C4D-BF38-899182B4312A}" type="presOf" srcId="{E6FC4C69-DEE4-3647-BC11-A63ABDD6091D}" destId="{9D35FC03-5718-0644-B22D-D4912132C83C}" srcOrd="0" destOrd="0" presId="urn:microsoft.com/office/officeart/2005/8/layout/cycle6"/>
    <dgm:cxn modelId="{E9D13FE6-8341-4648-9FE4-779F8A932BD6}" srcId="{5048E8E0-3CE9-1748-B9DA-C8E6EDD40FF7}" destId="{A8593DCB-84A6-B44C-8B5D-0058AC4914DF}" srcOrd="0" destOrd="0" parTransId="{AD0EBE82-9133-CC47-B40A-9F1BC65C3D4C}" sibTransId="{9478DC6A-BEC7-3D43-8494-FF6F2B107A31}"/>
    <dgm:cxn modelId="{B8D05EE9-B89C-B142-89D2-3FA9D0B90AC3}" type="presOf" srcId="{3A1272DA-911A-2E45-855A-18633D3C234E}" destId="{B148E93E-0E1E-294E-8E42-1F505A941132}" srcOrd="0" destOrd="0" presId="urn:microsoft.com/office/officeart/2005/8/layout/cycle6"/>
    <dgm:cxn modelId="{18D8C4F0-A2B1-1D46-A71A-B8E334F7774D}" type="presOf" srcId="{A8593DCB-84A6-B44C-8B5D-0058AC4914DF}" destId="{FF405CD3-10AE-0C4C-8BB8-96DD0679A794}" srcOrd="0" destOrd="0" presId="urn:microsoft.com/office/officeart/2005/8/layout/cycle6"/>
    <dgm:cxn modelId="{9D0A82F4-8AC6-E949-A49D-9192BB838AD0}" type="presOf" srcId="{A650591F-319C-6A47-AE0B-C0C10AB700E8}" destId="{B8F46E12-60B6-7C4D-BF8D-1D859DAD883F}" srcOrd="0" destOrd="0" presId="urn:microsoft.com/office/officeart/2005/8/layout/cycle6"/>
    <dgm:cxn modelId="{CD71E1FC-95EE-0D41-90F3-DE9912482046}" type="presOf" srcId="{E01512C1-189E-3148-920B-5981D25DD4F5}" destId="{5AEAB880-20E2-3147-B5CB-79AFF48BD760}" srcOrd="0" destOrd="0" presId="urn:microsoft.com/office/officeart/2005/8/layout/cycle6"/>
    <dgm:cxn modelId="{50CC1526-6264-DD46-AD1C-4445E8190CFE}" type="presParOf" srcId="{46D259B7-141A-2E40-AA84-FB8A3C5E2B88}" destId="{FF405CD3-10AE-0C4C-8BB8-96DD0679A794}" srcOrd="0" destOrd="0" presId="urn:microsoft.com/office/officeart/2005/8/layout/cycle6"/>
    <dgm:cxn modelId="{3B6A24B1-2327-B441-89C7-B84C820FD7C4}" type="presParOf" srcId="{46D259B7-141A-2E40-AA84-FB8A3C5E2B88}" destId="{CD444C55-794D-BF47-9A43-65F11FA01521}" srcOrd="1" destOrd="0" presId="urn:microsoft.com/office/officeart/2005/8/layout/cycle6"/>
    <dgm:cxn modelId="{05BA00C1-571D-D042-AEC8-4A15D0140839}" type="presParOf" srcId="{46D259B7-141A-2E40-AA84-FB8A3C5E2B88}" destId="{6C26E322-03CA-D640-862B-3AAF2BF8069E}" srcOrd="2" destOrd="0" presId="urn:microsoft.com/office/officeart/2005/8/layout/cycle6"/>
    <dgm:cxn modelId="{098618D6-ECB1-174B-A8DB-17404B31C1D2}" type="presParOf" srcId="{46D259B7-141A-2E40-AA84-FB8A3C5E2B88}" destId="{5AEAB880-20E2-3147-B5CB-79AFF48BD760}" srcOrd="3" destOrd="0" presId="urn:microsoft.com/office/officeart/2005/8/layout/cycle6"/>
    <dgm:cxn modelId="{0BBD8748-F4B4-DF49-9F71-7D434E6E7632}" type="presParOf" srcId="{46D259B7-141A-2E40-AA84-FB8A3C5E2B88}" destId="{BC6AFDA8-CDDC-C849-AAA0-531D8A357F22}" srcOrd="4" destOrd="0" presId="urn:microsoft.com/office/officeart/2005/8/layout/cycle6"/>
    <dgm:cxn modelId="{8B86E269-D8C5-764D-BE35-D083EC2137CA}" type="presParOf" srcId="{46D259B7-141A-2E40-AA84-FB8A3C5E2B88}" destId="{908C9712-BB53-894C-8870-C4AE5218AEE7}" srcOrd="5" destOrd="0" presId="urn:microsoft.com/office/officeart/2005/8/layout/cycle6"/>
    <dgm:cxn modelId="{9C4B9DA4-8991-8645-9EEF-74BD23B63B03}" type="presParOf" srcId="{46D259B7-141A-2E40-AA84-FB8A3C5E2B88}" destId="{B8F46E12-60B6-7C4D-BF8D-1D859DAD883F}" srcOrd="6" destOrd="0" presId="urn:microsoft.com/office/officeart/2005/8/layout/cycle6"/>
    <dgm:cxn modelId="{F4481A86-DD72-1943-A1A6-5D2844033F36}" type="presParOf" srcId="{46D259B7-141A-2E40-AA84-FB8A3C5E2B88}" destId="{9DB177AB-CA22-7544-85D0-BF81B3F9923B}" srcOrd="7" destOrd="0" presId="urn:microsoft.com/office/officeart/2005/8/layout/cycle6"/>
    <dgm:cxn modelId="{1B53BB36-5457-BA4E-B681-45A35FDA73D5}" type="presParOf" srcId="{46D259B7-141A-2E40-AA84-FB8A3C5E2B88}" destId="{9D35FC03-5718-0644-B22D-D4912132C83C}" srcOrd="8" destOrd="0" presId="urn:microsoft.com/office/officeart/2005/8/layout/cycle6"/>
    <dgm:cxn modelId="{772D0257-2CB4-EF4D-B404-05F572BEC9C8}" type="presParOf" srcId="{46D259B7-141A-2E40-AA84-FB8A3C5E2B88}" destId="{B148E93E-0E1E-294E-8E42-1F505A941132}" srcOrd="9" destOrd="0" presId="urn:microsoft.com/office/officeart/2005/8/layout/cycle6"/>
    <dgm:cxn modelId="{4E9C5A0B-128C-3F4D-B6FE-430E0F1AE6F1}" type="presParOf" srcId="{46D259B7-141A-2E40-AA84-FB8A3C5E2B88}" destId="{747DC604-FB9D-AE49-853A-C93A5EAF6F9A}" srcOrd="10" destOrd="0" presId="urn:microsoft.com/office/officeart/2005/8/layout/cycle6"/>
    <dgm:cxn modelId="{D123E31D-637B-E54D-BF09-E76DBB46F941}" type="presParOf" srcId="{46D259B7-141A-2E40-AA84-FB8A3C5E2B88}" destId="{EC41F6F0-E330-4B41-AD0F-68827BDC442D}" srcOrd="11" destOrd="0" presId="urn:microsoft.com/office/officeart/2005/8/layout/cycle6"/>
    <dgm:cxn modelId="{363722E0-3073-9B43-845F-ECF0394E6577}" type="presParOf" srcId="{46D259B7-141A-2E40-AA84-FB8A3C5E2B88}" destId="{3131FECD-4B1F-9B4A-ADB8-5606269306FD}" srcOrd="12" destOrd="0" presId="urn:microsoft.com/office/officeart/2005/8/layout/cycle6"/>
    <dgm:cxn modelId="{87B61EE8-5A92-1F4A-A707-132DB4C64385}" type="presParOf" srcId="{46D259B7-141A-2E40-AA84-FB8A3C5E2B88}" destId="{6C97718A-EAE8-4B4A-8F4F-D76819B1A3F5}" srcOrd="13" destOrd="0" presId="urn:microsoft.com/office/officeart/2005/8/layout/cycle6"/>
    <dgm:cxn modelId="{128C98E2-1A91-434D-8329-9BE20988F1D6}" type="presParOf" srcId="{46D259B7-141A-2E40-AA84-FB8A3C5E2B88}" destId="{7ABDC026-0A4F-5945-A00F-70A2260A677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3BC6-FC47-40BE-8544-16A7C0DA713F}">
      <dsp:nvSpPr>
        <dsp:cNvPr id="0" name=""/>
        <dsp:cNvSpPr/>
      </dsp:nvSpPr>
      <dsp:spPr>
        <a:xfrm>
          <a:off x="4288035" y="1490548"/>
          <a:ext cx="131564" cy="576376"/>
        </a:xfrm>
        <a:custGeom>
          <a:avLst/>
          <a:gdLst/>
          <a:ahLst/>
          <a:cxnLst/>
          <a:rect l="0" t="0" r="0" b="0"/>
          <a:pathLst>
            <a:path>
              <a:moveTo>
                <a:pt x="131564" y="0"/>
              </a:moveTo>
              <a:lnTo>
                <a:pt x="131564" y="576376"/>
              </a:lnTo>
              <a:lnTo>
                <a:pt x="0" y="576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572BB-7E01-4F32-BCD6-6567E3174BB3}">
      <dsp:nvSpPr>
        <dsp:cNvPr id="0" name=""/>
        <dsp:cNvSpPr/>
      </dsp:nvSpPr>
      <dsp:spPr>
        <a:xfrm>
          <a:off x="4419600" y="1490548"/>
          <a:ext cx="3790304" cy="11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189"/>
              </a:lnTo>
              <a:lnTo>
                <a:pt x="3790304" y="1021189"/>
              </a:lnTo>
              <a:lnTo>
                <a:pt x="3790304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DC35E-AB25-4AAA-990C-0F69AA6FDD69}">
      <dsp:nvSpPr>
        <dsp:cNvPr id="0" name=""/>
        <dsp:cNvSpPr/>
      </dsp:nvSpPr>
      <dsp:spPr>
        <a:xfrm>
          <a:off x="4419600" y="1490548"/>
          <a:ext cx="2274182" cy="11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189"/>
              </a:lnTo>
              <a:lnTo>
                <a:pt x="2274182" y="1021189"/>
              </a:lnTo>
              <a:lnTo>
                <a:pt x="2274182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09F06-BAD0-4578-85AC-6548759455FA}">
      <dsp:nvSpPr>
        <dsp:cNvPr id="0" name=""/>
        <dsp:cNvSpPr/>
      </dsp:nvSpPr>
      <dsp:spPr>
        <a:xfrm>
          <a:off x="4419600" y="1490548"/>
          <a:ext cx="758060" cy="115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189"/>
              </a:lnTo>
              <a:lnTo>
                <a:pt x="758060" y="1021189"/>
              </a:lnTo>
              <a:lnTo>
                <a:pt x="758060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3570C-E674-4F73-BE47-FA1CC6F16AD6}">
      <dsp:nvSpPr>
        <dsp:cNvPr id="0" name=""/>
        <dsp:cNvSpPr/>
      </dsp:nvSpPr>
      <dsp:spPr>
        <a:xfrm>
          <a:off x="3661539" y="1490548"/>
          <a:ext cx="758060" cy="1152753"/>
        </a:xfrm>
        <a:custGeom>
          <a:avLst/>
          <a:gdLst/>
          <a:ahLst/>
          <a:cxnLst/>
          <a:rect l="0" t="0" r="0" b="0"/>
          <a:pathLst>
            <a:path>
              <a:moveTo>
                <a:pt x="758060" y="0"/>
              </a:moveTo>
              <a:lnTo>
                <a:pt x="758060" y="1021189"/>
              </a:lnTo>
              <a:lnTo>
                <a:pt x="0" y="1021189"/>
              </a:lnTo>
              <a:lnTo>
                <a:pt x="0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76F0D-4A9B-47C0-9CBE-F702A587E492}">
      <dsp:nvSpPr>
        <dsp:cNvPr id="0" name=""/>
        <dsp:cNvSpPr/>
      </dsp:nvSpPr>
      <dsp:spPr>
        <a:xfrm>
          <a:off x="2145417" y="1490548"/>
          <a:ext cx="2274182" cy="1152753"/>
        </a:xfrm>
        <a:custGeom>
          <a:avLst/>
          <a:gdLst/>
          <a:ahLst/>
          <a:cxnLst/>
          <a:rect l="0" t="0" r="0" b="0"/>
          <a:pathLst>
            <a:path>
              <a:moveTo>
                <a:pt x="2274182" y="0"/>
              </a:moveTo>
              <a:lnTo>
                <a:pt x="2274182" y="1021189"/>
              </a:lnTo>
              <a:lnTo>
                <a:pt x="0" y="1021189"/>
              </a:lnTo>
              <a:lnTo>
                <a:pt x="0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91BB0-B634-4631-A421-0701B088F70E}">
      <dsp:nvSpPr>
        <dsp:cNvPr id="0" name=""/>
        <dsp:cNvSpPr/>
      </dsp:nvSpPr>
      <dsp:spPr>
        <a:xfrm>
          <a:off x="629295" y="1490548"/>
          <a:ext cx="3790304" cy="1152753"/>
        </a:xfrm>
        <a:custGeom>
          <a:avLst/>
          <a:gdLst/>
          <a:ahLst/>
          <a:cxnLst/>
          <a:rect l="0" t="0" r="0" b="0"/>
          <a:pathLst>
            <a:path>
              <a:moveTo>
                <a:pt x="3790304" y="0"/>
              </a:moveTo>
              <a:lnTo>
                <a:pt x="3790304" y="1021189"/>
              </a:lnTo>
              <a:lnTo>
                <a:pt x="0" y="1021189"/>
              </a:lnTo>
              <a:lnTo>
                <a:pt x="0" y="11527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CC549-4521-4D3B-919D-B6BB509D8471}">
      <dsp:nvSpPr>
        <dsp:cNvPr id="0" name=""/>
        <dsp:cNvSpPr/>
      </dsp:nvSpPr>
      <dsp:spPr>
        <a:xfrm>
          <a:off x="3793103" y="86405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22 PICO Questions</a:t>
          </a:r>
        </a:p>
      </dsp:txBody>
      <dsp:txXfrm>
        <a:off x="3793103" y="864051"/>
        <a:ext cx="1252993" cy="626496"/>
      </dsp:txXfrm>
    </dsp:sp>
    <dsp:sp modelId="{E4D2CB3C-6C46-4BAF-BBDA-AB354651E5DB}">
      <dsp:nvSpPr>
        <dsp:cNvPr id="0" name=""/>
        <dsp:cNvSpPr/>
      </dsp:nvSpPr>
      <dsp:spPr>
        <a:xfrm>
          <a:off x="2798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Tx of NTM-PD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(1-2)</a:t>
          </a:r>
        </a:p>
      </dsp:txBody>
      <dsp:txXfrm>
        <a:off x="2798" y="2643301"/>
        <a:ext cx="1252993" cy="626496"/>
      </dsp:txXfrm>
    </dsp:sp>
    <dsp:sp modelId="{332CD382-2733-4884-9367-FC8D43C985F9}">
      <dsp:nvSpPr>
        <dsp:cNvPr id="0" name=""/>
        <dsp:cNvSpPr/>
      </dsp:nvSpPr>
      <dsp:spPr>
        <a:xfrm>
          <a:off x="1518920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M. avium</a:t>
          </a:r>
          <a:r>
            <a:rPr lang="en-US" sz="1300" i="0" kern="1200" dirty="0"/>
            <a:t> complex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(3-9)</a:t>
          </a:r>
          <a:endParaRPr lang="en-US" sz="1300" i="1" kern="1200" dirty="0"/>
        </a:p>
      </dsp:txBody>
      <dsp:txXfrm>
        <a:off x="1518920" y="2643301"/>
        <a:ext cx="1252993" cy="626496"/>
      </dsp:txXfrm>
    </dsp:sp>
    <dsp:sp modelId="{8C883E42-4CFD-452F-BA94-8C79B352D112}">
      <dsp:nvSpPr>
        <dsp:cNvPr id="0" name=""/>
        <dsp:cNvSpPr/>
      </dsp:nvSpPr>
      <dsp:spPr>
        <a:xfrm>
          <a:off x="3035042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M. kansasii</a:t>
          </a:r>
          <a:endParaRPr lang="en-US" sz="1300" i="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(10-14)</a:t>
          </a:r>
          <a:endParaRPr lang="en-US" sz="1300" i="1" kern="1200" dirty="0"/>
        </a:p>
      </dsp:txBody>
      <dsp:txXfrm>
        <a:off x="3035042" y="2643301"/>
        <a:ext cx="1252993" cy="626496"/>
      </dsp:txXfrm>
    </dsp:sp>
    <dsp:sp modelId="{84117931-FEF6-4780-A8F6-8701DC554D4C}">
      <dsp:nvSpPr>
        <dsp:cNvPr id="0" name=""/>
        <dsp:cNvSpPr/>
      </dsp:nvSpPr>
      <dsp:spPr>
        <a:xfrm>
          <a:off x="4551164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M. xenopi</a:t>
          </a:r>
          <a:endParaRPr lang="en-US" sz="1300" i="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(15-18)</a:t>
          </a:r>
        </a:p>
      </dsp:txBody>
      <dsp:txXfrm>
        <a:off x="4551164" y="2643301"/>
        <a:ext cx="1252993" cy="626496"/>
      </dsp:txXfrm>
    </dsp:sp>
    <dsp:sp modelId="{C98A9096-12D7-42EC-A672-4ABB6A80C2B1}">
      <dsp:nvSpPr>
        <dsp:cNvPr id="0" name=""/>
        <dsp:cNvSpPr/>
      </dsp:nvSpPr>
      <dsp:spPr>
        <a:xfrm>
          <a:off x="6067286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 dirty="0"/>
            <a:t>M. abscessus</a:t>
          </a:r>
          <a:endParaRPr lang="en-US" sz="1300" i="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0" kern="1200" dirty="0"/>
            <a:t>(19-21)</a:t>
          </a:r>
          <a:endParaRPr lang="en-US" sz="1300" i="1" kern="1200" dirty="0"/>
        </a:p>
      </dsp:txBody>
      <dsp:txXfrm>
        <a:off x="6067286" y="2643301"/>
        <a:ext cx="1252993" cy="626496"/>
      </dsp:txXfrm>
    </dsp:sp>
    <dsp:sp modelId="{4F443BB4-76E4-4ED4-9D4D-112F54D168A6}">
      <dsp:nvSpPr>
        <dsp:cNvPr id="0" name=""/>
        <dsp:cNvSpPr/>
      </dsp:nvSpPr>
      <dsp:spPr>
        <a:xfrm>
          <a:off x="7583408" y="2643301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Surgical Resection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(22)</a:t>
          </a:r>
        </a:p>
      </dsp:txBody>
      <dsp:txXfrm>
        <a:off x="7583408" y="2643301"/>
        <a:ext cx="1252993" cy="626496"/>
      </dsp:txXfrm>
    </dsp:sp>
    <dsp:sp modelId="{ECF68F55-C45D-4860-9BDD-86935327986D}">
      <dsp:nvSpPr>
        <dsp:cNvPr id="0" name=""/>
        <dsp:cNvSpPr/>
      </dsp:nvSpPr>
      <dsp:spPr>
        <a:xfrm>
          <a:off x="3035042" y="1753676"/>
          <a:ext cx="1252993" cy="6264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Diagnosis</a:t>
          </a:r>
        </a:p>
      </dsp:txBody>
      <dsp:txXfrm>
        <a:off x="3035042" y="1753676"/>
        <a:ext cx="1252993" cy="626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5CD3-10AE-0C4C-8BB8-96DD0679A794}">
      <dsp:nvSpPr>
        <dsp:cNvPr id="0" name=""/>
        <dsp:cNvSpPr/>
      </dsp:nvSpPr>
      <dsp:spPr>
        <a:xfrm>
          <a:off x="2079017" y="-133473"/>
          <a:ext cx="1659961" cy="1215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NTM species</a:t>
          </a:r>
        </a:p>
      </dsp:txBody>
      <dsp:txXfrm>
        <a:off x="2138329" y="-74161"/>
        <a:ext cx="1541337" cy="1096393"/>
      </dsp:txXfrm>
    </dsp:sp>
    <dsp:sp modelId="{6C26E322-03CA-D640-862B-3AAF2BF8069E}">
      <dsp:nvSpPr>
        <dsp:cNvPr id="0" name=""/>
        <dsp:cNvSpPr/>
      </dsp:nvSpPr>
      <dsp:spPr>
        <a:xfrm>
          <a:off x="1043009" y="415229"/>
          <a:ext cx="3528090" cy="3528090"/>
        </a:xfrm>
        <a:custGeom>
          <a:avLst/>
          <a:gdLst/>
          <a:ahLst/>
          <a:cxnLst/>
          <a:rect l="0" t="0" r="0" b="0"/>
          <a:pathLst>
            <a:path>
              <a:moveTo>
                <a:pt x="2702749" y="270495"/>
              </a:moveTo>
              <a:arcTo wR="1764045" hR="1764045" stAng="18128975" swAng="15408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AB880-20E2-3147-B5CB-79AFF48BD760}">
      <dsp:nvSpPr>
        <dsp:cNvPr id="0" name=""/>
        <dsp:cNvSpPr/>
      </dsp:nvSpPr>
      <dsp:spPr>
        <a:xfrm>
          <a:off x="3747190" y="1246831"/>
          <a:ext cx="1659961" cy="1215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Host comorbidities</a:t>
          </a:r>
        </a:p>
      </dsp:txBody>
      <dsp:txXfrm>
        <a:off x="3806502" y="1306143"/>
        <a:ext cx="1541337" cy="1096393"/>
      </dsp:txXfrm>
    </dsp:sp>
    <dsp:sp modelId="{908C9712-BB53-894C-8870-C4AE5218AEE7}">
      <dsp:nvSpPr>
        <dsp:cNvPr id="0" name=""/>
        <dsp:cNvSpPr/>
      </dsp:nvSpPr>
      <dsp:spPr>
        <a:xfrm>
          <a:off x="1080053" y="611882"/>
          <a:ext cx="3528090" cy="3528090"/>
        </a:xfrm>
        <a:custGeom>
          <a:avLst/>
          <a:gdLst/>
          <a:ahLst/>
          <a:cxnLst/>
          <a:rect l="0" t="0" r="0" b="0"/>
          <a:pathLst>
            <a:path>
              <a:moveTo>
                <a:pt x="3525688" y="1856068"/>
              </a:moveTo>
              <a:arcTo wR="1764045" hR="1764045" stAng="179416" swAng="11728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F46E12-60B6-7C4D-BF8D-1D859DAD883F}">
      <dsp:nvSpPr>
        <dsp:cNvPr id="0" name=""/>
        <dsp:cNvSpPr/>
      </dsp:nvSpPr>
      <dsp:spPr>
        <a:xfrm>
          <a:off x="3115897" y="3057714"/>
          <a:ext cx="1659961" cy="1215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Bacterial load</a:t>
          </a:r>
        </a:p>
      </dsp:txBody>
      <dsp:txXfrm>
        <a:off x="3175209" y="3117026"/>
        <a:ext cx="1541337" cy="1096393"/>
      </dsp:txXfrm>
    </dsp:sp>
    <dsp:sp modelId="{9D35FC03-5718-0644-B22D-D4912132C83C}">
      <dsp:nvSpPr>
        <dsp:cNvPr id="0" name=""/>
        <dsp:cNvSpPr/>
      </dsp:nvSpPr>
      <dsp:spPr>
        <a:xfrm>
          <a:off x="1144952" y="474035"/>
          <a:ext cx="3528090" cy="3528090"/>
        </a:xfrm>
        <a:custGeom>
          <a:avLst/>
          <a:gdLst/>
          <a:ahLst/>
          <a:cxnLst/>
          <a:rect l="0" t="0" r="0" b="0"/>
          <a:pathLst>
            <a:path>
              <a:moveTo>
                <a:pt x="1966834" y="3516395"/>
              </a:moveTo>
              <a:arcTo wR="1764045" hR="1764045" stAng="5003932" swAng="79213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8E93E-0E1E-294E-8E42-1F505A941132}">
      <dsp:nvSpPr>
        <dsp:cNvPr id="0" name=""/>
        <dsp:cNvSpPr/>
      </dsp:nvSpPr>
      <dsp:spPr>
        <a:xfrm>
          <a:off x="1042137" y="3057714"/>
          <a:ext cx="1659961" cy="1215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Radiographic extent</a:t>
          </a:r>
        </a:p>
      </dsp:txBody>
      <dsp:txXfrm>
        <a:off x="1101449" y="3117026"/>
        <a:ext cx="1541337" cy="1096393"/>
      </dsp:txXfrm>
    </dsp:sp>
    <dsp:sp modelId="{EC41F6F0-E330-4B41-AD0F-68827BDC442D}">
      <dsp:nvSpPr>
        <dsp:cNvPr id="0" name=""/>
        <dsp:cNvSpPr/>
      </dsp:nvSpPr>
      <dsp:spPr>
        <a:xfrm>
          <a:off x="1187964" y="561837"/>
          <a:ext cx="3528090" cy="3528090"/>
        </a:xfrm>
        <a:custGeom>
          <a:avLst/>
          <a:gdLst/>
          <a:ahLst/>
          <a:cxnLst/>
          <a:rect l="0" t="0" r="0" b="0"/>
          <a:pathLst>
            <a:path>
              <a:moveTo>
                <a:pt x="156422" y="2490272"/>
              </a:moveTo>
              <a:arcTo wR="1764045" hR="1764045" stAng="9341364" swAng="11814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1FECD-4B1F-9B4A-ADB8-5606269306FD}">
      <dsp:nvSpPr>
        <dsp:cNvPr id="0" name=""/>
        <dsp:cNvSpPr/>
      </dsp:nvSpPr>
      <dsp:spPr>
        <a:xfrm>
          <a:off x="391787" y="1246836"/>
          <a:ext cx="1659961" cy="1215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Age, male gender, BMI, anemia, low albumin, elevated C-reactive protein </a:t>
          </a:r>
        </a:p>
      </dsp:txBody>
      <dsp:txXfrm>
        <a:off x="451099" y="1306148"/>
        <a:ext cx="1541337" cy="1096393"/>
      </dsp:txXfrm>
    </dsp:sp>
    <dsp:sp modelId="{7ABDC026-0A4F-5945-A00F-70A2260A6774}">
      <dsp:nvSpPr>
        <dsp:cNvPr id="0" name=""/>
        <dsp:cNvSpPr/>
      </dsp:nvSpPr>
      <dsp:spPr>
        <a:xfrm>
          <a:off x="1210050" y="437535"/>
          <a:ext cx="3528090" cy="3528090"/>
        </a:xfrm>
        <a:custGeom>
          <a:avLst/>
          <a:gdLst/>
          <a:ahLst/>
          <a:cxnLst/>
          <a:rect l="0" t="0" r="0" b="0"/>
          <a:pathLst>
            <a:path>
              <a:moveTo>
                <a:pt x="285130" y="802450"/>
              </a:moveTo>
              <a:arcTo wR="1764045" hR="1764045" stAng="12781923" swAng="157272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8D732-4F66-194E-9136-80A2A7877C6E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F7D51-8CB4-8D4F-BE7C-4458C4FBAF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4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9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4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F7D51-8CB4-8D4F-BE7C-4458C4FBAF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46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1363" indent="-28416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1413" indent="-22701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598613" indent="-22701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5813" indent="-227013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3013" indent="-2270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0213" indent="-2270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7413" indent="-2270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4613" indent="-227013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963DCE-9C87-42B1-80D8-B60EE5031162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1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1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7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53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5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4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6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D156-77A7-1D44-A703-22BBD5F3D52D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8249D-280F-D841-9BC0-BCD1C006F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2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34C4B319-C3F9-B246-9AB7-67E79AC3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44E2B-889A-44D9-B6F1-F5458960ADCF}"/>
              </a:ext>
            </a:extLst>
          </p:cNvPr>
          <p:cNvSpPr txBox="1"/>
          <p:nvPr/>
        </p:nvSpPr>
        <p:spPr>
          <a:xfrm>
            <a:off x="5997388" y="393550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95571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1A48-4B5D-4E81-99CF-473AB4D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V. Should patients with MAC-PD be treated with or without a parenteral amikacin- or streptomycin-containing regimen? </a:t>
            </a:r>
            <a:r>
              <a:rPr lang="en-US" i="1" dirty="0"/>
              <a:t>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28D2A-E042-4458-AB33-74AF82BD2002}"/>
              </a:ext>
            </a:extLst>
          </p:cNvPr>
          <p:cNvSpPr txBox="1"/>
          <p:nvPr/>
        </p:nvSpPr>
        <p:spPr>
          <a:xfrm>
            <a:off x="3118883" y="4469546"/>
            <a:ext cx="2810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Kobashi Y, et al. </a:t>
            </a:r>
            <a:r>
              <a:rPr lang="en-US" sz="1000" i="1" dirty="0">
                <a:solidFill>
                  <a:schemeClr val="bg1"/>
                </a:solidFill>
                <a:ea typeface="ＭＳ Ｐゴシック" pitchFamily="1" charset="-128"/>
              </a:rPr>
              <a:t>Respir Med</a:t>
            </a:r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. 2007;101(1):130-138.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17D6B-FEFE-9546-9B7B-76110C2B2194}"/>
              </a:ext>
            </a:extLst>
          </p:cNvPr>
          <p:cNvSpPr txBox="1"/>
          <p:nvPr/>
        </p:nvSpPr>
        <p:spPr>
          <a:xfrm>
            <a:off x="628651" y="1544012"/>
            <a:ext cx="78866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1" charset="-128"/>
              </a:rPr>
              <a:t>Randomized placebo-controlled study compared macrolide-based 3 drug regimen with IM streptomycin (15mg/kg thrice weekly) vs placebo 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1" charset="-128"/>
              </a:rPr>
              <a:t>Higher rate of culture conversion with streptomycin for first 3 months</a:t>
            </a:r>
          </a:p>
          <a:p>
            <a:pPr marL="1257300" lvl="2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1" charset="-128"/>
              </a:rPr>
              <a:t>71.2% vs 50.7%</a:t>
            </a:r>
          </a:p>
          <a:p>
            <a:pPr marL="800100" lvl="1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1" charset="-128"/>
              </a:rPr>
              <a:t>No difference in long-term relapse, clinical or radiographic improvement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a typeface="ＭＳ Ｐゴシック" pitchFamily="1" charset="-128"/>
              </a:rPr>
              <a:t>Higher culture conversion in those with macrolide-resistant disease when an aminoglycoside is included in regimen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601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F201-8771-0B4F-B0B3-2291DE0C5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580"/>
            <a:ext cx="7886700" cy="908034"/>
          </a:xfrm>
        </p:spPr>
        <p:txBody>
          <a:bodyPr>
            <a:normAutofit/>
          </a:bodyPr>
          <a:lstStyle/>
          <a:p>
            <a:r>
              <a:rPr lang="en-US" sz="2400" dirty="0"/>
              <a:t>Treatment of Refractory MAC-PD: Efficacy of Amikacin Liposome Inhalation Suspension (CONVERT Study)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F8C64-520C-6347-84ED-D09CD1E7A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98" t="15517" r="10785" b="16896"/>
          <a:stretch/>
        </p:blipFill>
        <p:spPr>
          <a:xfrm>
            <a:off x="1883175" y="942493"/>
            <a:ext cx="5812216" cy="2906109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A6325B-0E3C-8D40-A2D9-1C5B0C51F25F}"/>
              </a:ext>
            </a:extLst>
          </p:cNvPr>
          <p:cNvSpPr txBox="1"/>
          <p:nvPr/>
        </p:nvSpPr>
        <p:spPr>
          <a:xfrm>
            <a:off x="1540005" y="3848602"/>
            <a:ext cx="649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/>
              <a:t>Proportion of Patients With Negative Sputum Cultures for MAC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309C0-0B6D-374E-B78C-734580EE7A5A}"/>
              </a:ext>
            </a:extLst>
          </p:cNvPr>
          <p:cNvSpPr txBox="1"/>
          <p:nvPr/>
        </p:nvSpPr>
        <p:spPr>
          <a:xfrm>
            <a:off x="3048375" y="4556489"/>
            <a:ext cx="3736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Griffith D, et al. </a:t>
            </a:r>
            <a:r>
              <a:rPr lang="en-US" sz="1000" i="1" dirty="0">
                <a:solidFill>
                  <a:schemeClr val="bg1"/>
                </a:solidFill>
              </a:rPr>
              <a:t>Am J Respir Crit Care Med</a:t>
            </a:r>
            <a:r>
              <a:rPr lang="en-US" sz="1000" dirty="0">
                <a:solidFill>
                  <a:schemeClr val="bg1"/>
                </a:solidFill>
              </a:rPr>
              <a:t>. 2018;198(12):1559-1569.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465E64-D4D6-48E1-A5A4-CDF63B14AFB9}"/>
              </a:ext>
            </a:extLst>
          </p:cNvPr>
          <p:cNvSpPr txBox="1"/>
          <p:nvPr/>
        </p:nvSpPr>
        <p:spPr>
          <a:xfrm>
            <a:off x="525101" y="4248712"/>
            <a:ext cx="3565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ALIS, amikacin liposome inhalation suspension</a:t>
            </a:r>
          </a:p>
        </p:txBody>
      </p:sp>
    </p:spTree>
    <p:extLst>
      <p:ext uri="{BB962C8B-B14F-4D97-AF65-F5344CB8AC3E}">
        <p14:creationId xmlns:p14="http://schemas.microsoft.com/office/powerpoint/2010/main" val="411609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271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Three-times Weekly Therapy for Pulmonary MAC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2229"/>
              </p:ext>
            </p:extLst>
          </p:nvPr>
        </p:nvGraphicFramePr>
        <p:xfrm>
          <a:off x="1114425" y="1421677"/>
          <a:ext cx="6896099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5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1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Study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Conversion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Regimen Modification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Daily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TIW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Daily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TIW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Wallace</a:t>
                      </a:r>
                      <a:r>
                        <a:rPr lang="en-US" sz="1500" baseline="30000" dirty="0"/>
                        <a:t>1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180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7/8 (88%)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147/172 (85%)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24/34 (80%)*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5/180</a:t>
                      </a:r>
                      <a:r>
                        <a:rPr lang="en-US" sz="1500" baseline="0" dirty="0"/>
                        <a:t> (3%)*</a:t>
                      </a:r>
                      <a:endParaRPr lang="en-US" sz="15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Jeong</a:t>
                      </a:r>
                      <a:r>
                        <a:rPr lang="en-US" sz="1500" baseline="30000" dirty="0"/>
                        <a:t>2</a:t>
                      </a:r>
                      <a:endParaRPr lang="en-US" sz="15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217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75/99 (76%)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79/118 (67%)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46/99 (46%)*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25/118 (21%)*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54103" y="2633736"/>
            <a:ext cx="9300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*</a:t>
            </a:r>
            <a:r>
              <a:rPr lang="en-US" sz="1350" i="1" dirty="0"/>
              <a:t>P</a:t>
            </a:r>
            <a:r>
              <a:rPr lang="en-US" sz="1350" dirty="0"/>
              <a:t> &lt; 0.001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656" y="4511314"/>
            <a:ext cx="4728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1. Wallace RJ, et al. </a:t>
            </a:r>
            <a:r>
              <a:rPr lang="en-US" sz="1000" i="1" dirty="0">
                <a:solidFill>
                  <a:schemeClr val="bg1"/>
                </a:solidFill>
              </a:rPr>
              <a:t>Chest</a:t>
            </a:r>
            <a:r>
              <a:rPr lang="en-US" sz="1000" dirty="0">
                <a:solidFill>
                  <a:schemeClr val="bg1"/>
                </a:solidFill>
              </a:rPr>
              <a:t>. 2014;146(2):276-282.             </a:t>
            </a:r>
          </a:p>
          <a:p>
            <a:r>
              <a:rPr lang="en-US" sz="1000" dirty="0">
                <a:solidFill>
                  <a:schemeClr val="bg1"/>
                </a:solidFill>
              </a:rPr>
              <a:t>2. Jeong BH, et al. </a:t>
            </a:r>
            <a:r>
              <a:rPr lang="en-US" sz="1000" i="1" dirty="0">
                <a:solidFill>
                  <a:schemeClr val="bg1"/>
                </a:solidFill>
              </a:rPr>
              <a:t>Am J Respir Crit Care Med</a:t>
            </a:r>
            <a:r>
              <a:rPr lang="en-US" sz="1000" dirty="0">
                <a:solidFill>
                  <a:schemeClr val="bg1"/>
                </a:solidFill>
              </a:rPr>
              <a:t>. 2015;191(1):96-103.</a:t>
            </a:r>
          </a:p>
          <a:p>
            <a:r>
              <a:rPr lang="en-US" sz="1000" dirty="0">
                <a:solidFill>
                  <a:schemeClr val="bg1"/>
                </a:solidFill>
              </a:rPr>
              <a:t>3. Lam PK, et al. </a:t>
            </a:r>
            <a:r>
              <a:rPr lang="en-US" sz="1000" i="1" dirty="0">
                <a:solidFill>
                  <a:schemeClr val="bg1"/>
                </a:solidFill>
              </a:rPr>
              <a:t>Am J Respir Crit Care Med.</a:t>
            </a:r>
            <a:r>
              <a:rPr lang="en-US" sz="1000" dirty="0">
                <a:solidFill>
                  <a:schemeClr val="bg1"/>
                </a:solidFill>
              </a:rPr>
              <a:t> 2006;173(11):1283-1289.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4640" y="3121870"/>
            <a:ext cx="64267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indent="-214313">
              <a:spcBef>
                <a:spcPts val="450"/>
              </a:spcBef>
              <a:buFont typeface="Arial" charset="0"/>
              <a:buChar char="•"/>
            </a:pPr>
            <a:r>
              <a:rPr lang="en-US" sz="1600" dirty="0"/>
              <a:t>Lower rate of culture conversion (4% vs 24%) with cavitary disease compared with noncavitary disease on intermittent therapy</a:t>
            </a:r>
            <a:r>
              <a:rPr lang="en-US" sz="1600" baseline="30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CEB82-BB47-4534-BE60-2C6122B368F9}"/>
              </a:ext>
            </a:extLst>
          </p:cNvPr>
          <p:cNvSpPr txBox="1"/>
          <p:nvPr/>
        </p:nvSpPr>
        <p:spPr>
          <a:xfrm>
            <a:off x="972850" y="4203537"/>
            <a:ext cx="179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TIW, 3 times per week</a:t>
            </a:r>
          </a:p>
        </p:txBody>
      </p:sp>
    </p:spTree>
    <p:extLst>
      <p:ext uri="{BB962C8B-B14F-4D97-AF65-F5344CB8AC3E}">
        <p14:creationId xmlns:p14="http://schemas.microsoft.com/office/powerpoint/2010/main" val="272180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BD5A-25B2-4B72-BE39-25E1272C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10716"/>
            <a:ext cx="7886700" cy="71715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Distribution of NTM Disease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78CA77-7697-4C71-9422-A4273E8E0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05389"/>
              </p:ext>
            </p:extLst>
          </p:nvPr>
        </p:nvGraphicFramePr>
        <p:xfrm>
          <a:off x="137484" y="727869"/>
          <a:ext cx="8886824" cy="271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853">
                  <a:extLst>
                    <a:ext uri="{9D8B030D-6E8A-4147-A177-3AD203B41FA5}">
                      <a16:colId xmlns:a16="http://schemas.microsoft.com/office/drawing/2014/main" val="2744673381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2386151843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3246896503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2057707141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3661818394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2563518383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3985793173"/>
                    </a:ext>
                  </a:extLst>
                </a:gridCol>
                <a:gridCol w="1110853">
                  <a:extLst>
                    <a:ext uri="{9D8B030D-6E8A-4147-A177-3AD203B41FA5}">
                      <a16:colId xmlns:a16="http://schemas.microsoft.com/office/drawing/2014/main" val="2119867107"/>
                    </a:ext>
                  </a:extLst>
                </a:gridCol>
              </a:tblGrid>
              <a:tr h="6664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828922"/>
                  </a:ext>
                </a:extLst>
              </a:tr>
              <a:tr h="10221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NTM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798407"/>
                  </a:ext>
                </a:extLst>
              </a:tr>
              <a:tr h="102212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76069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05A1361-E676-4069-ABE7-FA870A67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82" y="1423634"/>
            <a:ext cx="1091190" cy="926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D21BB-3FC4-435A-B83D-8D9EE5AA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865" y="1370502"/>
            <a:ext cx="1210297" cy="9941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58EE6B-5C86-4257-8FCC-695C5BCB4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089" y="1423634"/>
            <a:ext cx="1080807" cy="911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1CD8CF-4A52-4D7B-B28D-DC9E1EAF3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260" y="1438276"/>
            <a:ext cx="1098322" cy="897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1C05EA-29D5-4CE0-8361-6139F176E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227" y="1417630"/>
            <a:ext cx="1229295" cy="9609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276568-5BB2-4397-934C-E85E31244F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452" y="1507090"/>
            <a:ext cx="1149823" cy="9119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6EC8CA-B44A-4FAC-85C4-7069093C8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349" y="1438275"/>
            <a:ext cx="1208651" cy="9659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2A651F-CD84-407F-BDDC-8926E72AB1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1012" y="2477528"/>
            <a:ext cx="1048360" cy="9609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F3A1A2-12BC-48D8-B73F-144EDDA67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8590" y="2448272"/>
            <a:ext cx="931530" cy="10195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608179-2F99-41EE-A8BB-FE17CCB3D2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7755" y="2419019"/>
            <a:ext cx="968082" cy="1036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638E2D-C17B-4B52-A8EF-ECADDCA532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5486" y="2448272"/>
            <a:ext cx="990682" cy="9799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38FA18-7052-4B1D-B268-7847C3E4AE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2849" y="2430043"/>
            <a:ext cx="1197673" cy="9799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6C55A5-5C0D-4749-9330-4B65AE81F6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78421" y="2409418"/>
            <a:ext cx="981887" cy="9609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B0806BF-4AA3-4207-8F17-934BC9A8F9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96566" y="2388551"/>
            <a:ext cx="1228021" cy="10087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8DE3359-8A76-462A-AC22-77F4687DEF4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298" y="3565848"/>
            <a:ext cx="1280528" cy="89080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56AC484-8F28-494B-B39E-0224588860D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10773" y="3562699"/>
            <a:ext cx="1378632" cy="68242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2B20B6C-DA87-4407-A955-CDAD5DFEB9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8134" y="3753085"/>
            <a:ext cx="1168528" cy="51632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C4BDEED-41E5-4F25-975D-F1CE9D06BDB6}"/>
              </a:ext>
            </a:extLst>
          </p:cNvPr>
          <p:cNvSpPr txBox="1"/>
          <p:nvPr/>
        </p:nvSpPr>
        <p:spPr>
          <a:xfrm>
            <a:off x="3131621" y="4591050"/>
            <a:ext cx="2898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Hoefsloot W, et al. </a:t>
            </a:r>
            <a:r>
              <a:rPr lang="en-US" sz="1000" i="1" dirty="0">
                <a:solidFill>
                  <a:schemeClr val="bg1"/>
                </a:solidFill>
              </a:rPr>
              <a:t>Eur Respir J</a:t>
            </a:r>
            <a:r>
              <a:rPr lang="en-US" sz="1000" dirty="0">
                <a:solidFill>
                  <a:schemeClr val="bg1"/>
                </a:solidFill>
              </a:rPr>
              <a:t>. 2013;42:1604-1613.</a:t>
            </a:r>
          </a:p>
        </p:txBody>
      </p:sp>
    </p:spTree>
    <p:extLst>
      <p:ext uri="{BB962C8B-B14F-4D97-AF65-F5344CB8AC3E}">
        <p14:creationId xmlns:p14="http://schemas.microsoft.com/office/powerpoint/2010/main" val="2809826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Subspecies Impacts Treatment Choice and Success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941AA0-AE12-42D9-AC85-DA43FE587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>
                <a:ea typeface="ＭＳ Ｐゴシック" panose="020B0600070205080204" pitchFamily="34" charset="-128"/>
              </a:rPr>
              <a:t>M. abscessus </a:t>
            </a:r>
            <a:r>
              <a:rPr lang="en-US" altLang="en-US" dirty="0">
                <a:ea typeface="ＭＳ Ｐゴシック" panose="020B0600070205080204" pitchFamily="34" charset="-128"/>
              </a:rPr>
              <a:t>subspecies </a:t>
            </a:r>
            <a:r>
              <a:rPr lang="en-US" altLang="en-US" i="1" dirty="0">
                <a:ea typeface="ＭＳ Ｐゴシック" panose="020B0600070205080204" pitchFamily="34" charset="-128"/>
              </a:rPr>
              <a:t>abscessus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Inducible macrolide resistance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M. abscessus </a:t>
            </a:r>
            <a:r>
              <a:rPr lang="en-US" altLang="en-US" dirty="0">
                <a:ea typeface="ＭＳ Ｐゴシック" panose="020B0600070205080204" pitchFamily="34" charset="-128"/>
              </a:rPr>
              <a:t>subspecies </a:t>
            </a:r>
            <a:r>
              <a:rPr lang="en-US" altLang="en-US" i="1" dirty="0">
                <a:ea typeface="ＭＳ Ｐゴシック" panose="020B0600070205080204" pitchFamily="34" charset="-128"/>
              </a:rPr>
              <a:t>bolletii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Inducible macrolide resistance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M. abscessus </a:t>
            </a:r>
            <a:r>
              <a:rPr lang="en-US" altLang="en-US" dirty="0">
                <a:ea typeface="ＭＳ Ｐゴシック" panose="020B0600070205080204" pitchFamily="34" charset="-128"/>
              </a:rPr>
              <a:t>subspecies </a:t>
            </a:r>
            <a:r>
              <a:rPr lang="en-US" altLang="en-US" i="1" dirty="0">
                <a:ea typeface="ＭＳ Ｐゴシック" panose="020B0600070205080204" pitchFamily="34" charset="-128"/>
              </a:rPr>
              <a:t>massiliense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Most with macrolide susceptibility</a:t>
            </a:r>
          </a:p>
        </p:txBody>
      </p:sp>
    </p:spTree>
    <p:extLst>
      <p:ext uri="{BB962C8B-B14F-4D97-AF65-F5344CB8AC3E}">
        <p14:creationId xmlns:p14="http://schemas.microsoft.com/office/powerpoint/2010/main" val="604109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23" y="536973"/>
            <a:ext cx="4873228" cy="391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093244" y="4516169"/>
            <a:ext cx="34163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Font typeface="Arial" panose="020B0604020202020204" pitchFamily="34" charset="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dirty="0">
                <a:latin typeface="+mn-lt"/>
              </a:rPr>
              <a:t>Koh WJ, et al. </a:t>
            </a:r>
            <a:r>
              <a:rPr lang="en-US" altLang="en-US" sz="1000" b="0" i="1" dirty="0">
                <a:latin typeface="+mn-lt"/>
              </a:rPr>
              <a:t>Am J Respir Crit Care Med</a:t>
            </a:r>
            <a:r>
              <a:rPr lang="en-US" altLang="en-US" sz="1000" b="0" dirty="0">
                <a:latin typeface="+mn-lt"/>
              </a:rPr>
              <a:t>. 2011;183(3):405-410.</a:t>
            </a:r>
          </a:p>
        </p:txBody>
      </p:sp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4374356" y="3088578"/>
            <a:ext cx="1806179" cy="41662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Font typeface="Arial" panose="020B0604020202020204" pitchFamily="34" charset="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 b="0" dirty="0"/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546497" y="-52209"/>
            <a:ext cx="7358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tx1"/>
                </a:solidFill>
                <a:latin typeface="+mj-lt"/>
              </a:rPr>
              <a:t>Erythromycin Methylase Gene </a:t>
            </a:r>
            <a:r>
              <a:rPr lang="en-US" altLang="en-US" sz="3600" i="1" dirty="0">
                <a:solidFill>
                  <a:schemeClr val="tx1"/>
                </a:solidFill>
                <a:latin typeface="+mj-lt"/>
              </a:rPr>
              <a:t>erm</a:t>
            </a:r>
            <a:r>
              <a:rPr lang="en-US" altLang="en-US" sz="3600" dirty="0">
                <a:solidFill>
                  <a:schemeClr val="tx1"/>
                </a:solidFill>
                <a:latin typeface="+mj-lt"/>
              </a:rPr>
              <a:t>(41)</a:t>
            </a:r>
          </a:p>
        </p:txBody>
      </p:sp>
      <p:sp>
        <p:nvSpPr>
          <p:cNvPr id="12295" name="Oval 3"/>
          <p:cNvSpPr>
            <a:spLocks noChangeArrowheads="1"/>
          </p:cNvSpPr>
          <p:nvPr/>
        </p:nvSpPr>
        <p:spPr bwMode="auto">
          <a:xfrm>
            <a:off x="2194323" y="3088578"/>
            <a:ext cx="1949309" cy="56078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Font typeface="Arial" panose="020B0604020202020204" pitchFamily="34" charset="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 b="0" dirty="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66409CEC-D316-4E4D-ACAF-F46380F66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632" y="1094126"/>
            <a:ext cx="2185606" cy="560784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Font typeface="Arial" panose="020B0604020202020204" pitchFamily="34" charset="0"/>
              <a:buChar char="–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5000"/>
              </a:spcBef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5000"/>
              </a:spcBef>
              <a:spcAft>
                <a:spcPct val="0"/>
              </a:spcAft>
              <a:buClr>
                <a:srgbClr val="FFFF79"/>
              </a:buClr>
              <a:buSzPct val="130000"/>
              <a:buChar char="•"/>
              <a:defRPr sz="2800" b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350" b="0" dirty="0"/>
          </a:p>
        </p:txBody>
      </p:sp>
    </p:spTree>
    <p:extLst>
      <p:ext uri="{BB962C8B-B14F-4D97-AF65-F5344CB8AC3E}">
        <p14:creationId xmlns:p14="http://schemas.microsoft.com/office/powerpoint/2010/main" val="167155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10" y="485775"/>
            <a:ext cx="5712619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080147" y="4553850"/>
            <a:ext cx="31197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latin typeface="+mn-lt"/>
              </a:rPr>
              <a:t>Novosad SA, et al. </a:t>
            </a:r>
            <a:r>
              <a:rPr lang="en-US" altLang="en-US" sz="1000" i="1" dirty="0">
                <a:latin typeface="+mn-lt"/>
              </a:rPr>
              <a:t>Emerg Infect Dis</a:t>
            </a:r>
            <a:r>
              <a:rPr lang="en-US" altLang="en-US" sz="1000" dirty="0">
                <a:latin typeface="+mn-lt"/>
              </a:rPr>
              <a:t>. 2016;22(3):511-514.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DBCB0-4546-42E2-ADB0-298FEFE2D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7225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Treatment Practice Varies</a:t>
            </a:r>
            <a:endParaRPr lang="en-US" dirty="0"/>
          </a:p>
        </p:txBody>
      </p:sp>
      <p:sp>
        <p:nvSpPr>
          <p:cNvPr id="11269" name="Oval 2"/>
          <p:cNvSpPr>
            <a:spLocks noChangeArrowheads="1"/>
          </p:cNvSpPr>
          <p:nvPr/>
        </p:nvSpPr>
        <p:spPr bwMode="auto">
          <a:xfrm>
            <a:off x="5562600" y="1881188"/>
            <a:ext cx="6858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50" dirty="0"/>
          </a:p>
        </p:txBody>
      </p:sp>
      <p:sp>
        <p:nvSpPr>
          <p:cNvPr id="6" name="Oval 2">
            <a:extLst>
              <a:ext uri="{FF2B5EF4-FFF2-40B4-BE49-F238E27FC236}">
                <a16:creationId xmlns:a16="http://schemas.microsoft.com/office/drawing/2014/main" id="{4D6F70E8-1765-48EC-86E4-6619D53B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10" y="1928812"/>
            <a:ext cx="3053166" cy="6572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350" dirty="0"/>
          </a:p>
        </p:txBody>
      </p:sp>
    </p:spTree>
    <p:extLst>
      <p:ext uri="{BB962C8B-B14F-4D97-AF65-F5344CB8AC3E}">
        <p14:creationId xmlns:p14="http://schemas.microsoft.com/office/powerpoint/2010/main" val="13036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BC84-BF4A-40EA-8319-F67E6706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D5063-FD7F-4263-BACB-738A7F05B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activity includes extensive discussion about medications not approved in the United States, as well as uses of medications approved in the United States but outside of current approved labeling.</a:t>
            </a:r>
          </a:p>
          <a:p>
            <a:r>
              <a:rPr lang="en-US" dirty="0"/>
              <a:t>Participants are encouraged to consult the prescribing information for approved medications and other evidence-based sources of information prior to prescribing.</a:t>
            </a:r>
          </a:p>
        </p:txBody>
      </p:sp>
    </p:spTree>
    <p:extLst>
      <p:ext uri="{BB962C8B-B14F-4D97-AF65-F5344CB8AC3E}">
        <p14:creationId xmlns:p14="http://schemas.microsoft.com/office/powerpoint/2010/main" val="4033165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D6235E-F4AD-4D0A-B2CE-783F3551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EFABF3-3B6D-4258-B45A-957B83000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4419"/>
            <a:ext cx="7886700" cy="3263504"/>
          </a:xfrm>
        </p:spPr>
        <p:txBody>
          <a:bodyPr/>
          <a:lstStyle/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key treatment concepts as described in the 2020 clinical practice guideline on nontuberculous mycobacterial lung disease (NTM-LD) jointly sponsored by American Thoracic Society, European Respiratory Society, European Society of Clinical Microbiology and Infectious Diseases, and Infectious Diseases Society of America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Summarize the clinical impact of the latest clinical data and therapeutic advances in NTM-LD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patient-centered treatment strategies for NTM-LD that align with the latest evidence-based guideline recommendations and therapeutic advances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500"/>
              </a:spcBef>
              <a:spcAft>
                <a:spcPts val="5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Collaborate with patients to better individualize treatment over the course of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54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134ECF-AF9E-4639-AADA-AE5DCE6D92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055115"/>
              </p:ext>
            </p:extLst>
          </p:nvPr>
        </p:nvGraphicFramePr>
        <p:xfrm>
          <a:off x="95250" y="866775"/>
          <a:ext cx="8839200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C1B5079-6BF9-4216-BB64-91A6215D52F5}"/>
              </a:ext>
            </a:extLst>
          </p:cNvPr>
          <p:cNvSpPr/>
          <p:nvPr/>
        </p:nvSpPr>
        <p:spPr>
          <a:xfrm>
            <a:off x="3089516" y="4531041"/>
            <a:ext cx="27350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Daley CL, et al. </a:t>
            </a:r>
            <a:r>
              <a:rPr lang="en-US" sz="1000" i="1" dirty="0">
                <a:solidFill>
                  <a:schemeClr val="bg1"/>
                </a:solidFill>
              </a:rPr>
              <a:t>Clin Infect Dis</a:t>
            </a:r>
            <a:r>
              <a:rPr lang="en-US" sz="1000" dirty="0">
                <a:solidFill>
                  <a:schemeClr val="bg1"/>
                </a:solidFill>
              </a:rPr>
              <a:t>. 2020;71(4):e1-e36.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60848-4D13-45DB-8D94-1E7FD3D7AA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85" t="14683" r="32215" b="33074"/>
          <a:stretch/>
        </p:blipFill>
        <p:spPr>
          <a:xfrm>
            <a:off x="0" y="50698"/>
            <a:ext cx="3886200" cy="2537776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80B5294-7689-4B8F-A86F-221E7111B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0433" y="50698"/>
            <a:ext cx="3658317" cy="23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3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0825-2A84-7342-9350-E34D6FAC9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516" y="443177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/>
              <a:t>I. Should patients with NTM-PD be treated with antimicrobial therapy or followed for evidence of progression (“watchful waiting”)? </a:t>
            </a:r>
            <a:r>
              <a:rPr lang="en-US" sz="2800" i="1" dirty="0"/>
              <a:t>(continued)</a:t>
            </a:r>
            <a:br>
              <a:rPr lang="en-US" sz="2800" i="1" dirty="0"/>
            </a:b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6B1102-0586-1742-9DE5-7A9774C6D575}"/>
              </a:ext>
            </a:extLst>
          </p:cNvPr>
          <p:cNvSpPr txBox="1"/>
          <p:nvPr/>
        </p:nvSpPr>
        <p:spPr>
          <a:xfrm>
            <a:off x="5193418" y="184544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66460-64CA-1B45-8292-94110CB36C55}"/>
              </a:ext>
            </a:extLst>
          </p:cNvPr>
          <p:cNvSpPr txBox="1"/>
          <p:nvPr/>
        </p:nvSpPr>
        <p:spPr>
          <a:xfrm>
            <a:off x="3174321" y="4563531"/>
            <a:ext cx="27831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Hwang JA, et al. </a:t>
            </a:r>
            <a:r>
              <a:rPr lang="en-US" sz="1000" i="1" dirty="0">
                <a:solidFill>
                  <a:schemeClr val="bg1"/>
                </a:solidFill>
              </a:rPr>
              <a:t>Eur Respir J. </a:t>
            </a:r>
            <a:r>
              <a:rPr lang="en-US" sz="1000" dirty="0">
                <a:solidFill>
                  <a:schemeClr val="bg1"/>
                </a:solidFill>
              </a:rPr>
              <a:t>2017;49(3):1600537.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90F10-3D28-614A-8C7B-7696A191F582}"/>
              </a:ext>
            </a:extLst>
          </p:cNvPr>
          <p:cNvSpPr txBox="1"/>
          <p:nvPr/>
        </p:nvSpPr>
        <p:spPr>
          <a:xfrm>
            <a:off x="1278356" y="1898134"/>
            <a:ext cx="1319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CAVITARY NTM LD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B1B3D-A713-E84B-85EE-890EA6F75B3A}"/>
              </a:ext>
            </a:extLst>
          </p:cNvPr>
          <p:cNvSpPr/>
          <p:nvPr/>
        </p:nvSpPr>
        <p:spPr>
          <a:xfrm>
            <a:off x="1004834" y="2275693"/>
            <a:ext cx="1592985" cy="62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488 patients with MAC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819566-3D9E-2D4C-8409-B12A1F633479}"/>
              </a:ext>
            </a:extLst>
          </p:cNvPr>
          <p:cNvSpPr/>
          <p:nvPr/>
        </p:nvSpPr>
        <p:spPr>
          <a:xfrm>
            <a:off x="3334289" y="2699399"/>
            <a:ext cx="1592985" cy="62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62.5% progressed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BD4AB-974C-6442-A384-97ACAC628493}"/>
              </a:ext>
            </a:extLst>
          </p:cNvPr>
          <p:cNvSpPr/>
          <p:nvPr/>
        </p:nvSpPr>
        <p:spPr>
          <a:xfrm>
            <a:off x="3334289" y="1950539"/>
            <a:ext cx="1592985" cy="62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23.6% stable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EF1984-27CA-A847-A90F-2FFCC96FA569}"/>
              </a:ext>
            </a:extLst>
          </p:cNvPr>
          <p:cNvSpPr/>
          <p:nvPr/>
        </p:nvSpPr>
        <p:spPr>
          <a:xfrm>
            <a:off x="5358003" y="1974165"/>
            <a:ext cx="2083946" cy="622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41.7%  spontaneous conversion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E65F93-509B-B049-9EE8-59DDAEBA078B}"/>
              </a:ext>
            </a:extLst>
          </p:cNvPr>
          <p:cNvCxnSpPr>
            <a:cxnSpLocks/>
          </p:cNvCxnSpPr>
          <p:nvPr/>
        </p:nvCxnSpPr>
        <p:spPr>
          <a:xfrm flipV="1">
            <a:off x="2608258" y="2236737"/>
            <a:ext cx="680078" cy="307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B3536C-665C-CA4C-8748-BDF5B214B5A4}"/>
              </a:ext>
            </a:extLst>
          </p:cNvPr>
          <p:cNvCxnSpPr>
            <a:cxnSpLocks/>
          </p:cNvCxnSpPr>
          <p:nvPr/>
        </p:nvCxnSpPr>
        <p:spPr>
          <a:xfrm>
            <a:off x="2597819" y="2587192"/>
            <a:ext cx="690517" cy="407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C0DBF6-FE16-6241-B89D-70AB76B0AEEF}"/>
              </a:ext>
            </a:extLst>
          </p:cNvPr>
          <p:cNvCxnSpPr>
            <a:cxnSpLocks/>
          </p:cNvCxnSpPr>
          <p:nvPr/>
        </p:nvCxnSpPr>
        <p:spPr>
          <a:xfrm>
            <a:off x="4987562" y="2262038"/>
            <a:ext cx="3244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2752F5-0515-4E3F-810A-E3F931AD0105}"/>
              </a:ext>
            </a:extLst>
          </p:cNvPr>
          <p:cNvSpPr txBox="1"/>
          <p:nvPr/>
        </p:nvSpPr>
        <p:spPr>
          <a:xfrm>
            <a:off x="524795" y="4224023"/>
            <a:ext cx="4951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MAC, </a:t>
            </a:r>
            <a:r>
              <a:rPr lang="en-US" sz="1400" i="1" dirty="0"/>
              <a:t>Mycobacterium avium</a:t>
            </a:r>
            <a:r>
              <a:rPr lang="en-US" sz="1400" dirty="0"/>
              <a:t> complex; PD, pulmonary disease</a:t>
            </a:r>
          </a:p>
        </p:txBody>
      </p:sp>
    </p:spTree>
    <p:extLst>
      <p:ext uri="{BB962C8B-B14F-4D97-AF65-F5344CB8AC3E}">
        <p14:creationId xmlns:p14="http://schemas.microsoft.com/office/powerpoint/2010/main" val="382828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0BADDC-B0BE-AB48-939B-5B73F80E2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9" y="33544"/>
            <a:ext cx="3676650" cy="1116806"/>
          </a:xfrm>
        </p:spPr>
        <p:txBody>
          <a:bodyPr>
            <a:normAutofit/>
          </a:bodyPr>
          <a:lstStyle/>
          <a:p>
            <a:r>
              <a:rPr lang="en-US" dirty="0"/>
              <a:t>Predictors for Progression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A1D94B9-295A-864F-93A2-A726210CE1E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9442237"/>
              </p:ext>
            </p:extLst>
          </p:nvPr>
        </p:nvGraphicFramePr>
        <p:xfrm>
          <a:off x="1663002" y="200968"/>
          <a:ext cx="5817996" cy="413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BB16290-64AB-0A48-8443-A3CE46338E56}"/>
              </a:ext>
            </a:extLst>
          </p:cNvPr>
          <p:cNvSpPr txBox="1"/>
          <p:nvPr/>
        </p:nvSpPr>
        <p:spPr>
          <a:xfrm>
            <a:off x="3104941" y="4511710"/>
            <a:ext cx="2789546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Hwang JA, et al.  </a:t>
            </a:r>
            <a:r>
              <a:rPr lang="en-US" sz="1000" i="1" dirty="0">
                <a:solidFill>
                  <a:schemeClr val="bg1"/>
                </a:solidFill>
              </a:rPr>
              <a:t>Eur Respir J</a:t>
            </a:r>
            <a:r>
              <a:rPr lang="en-US" sz="1000" dirty="0">
                <a:solidFill>
                  <a:schemeClr val="bg1"/>
                </a:solidFill>
              </a:rPr>
              <a:t>. 2017;49(3):1600537.</a:t>
            </a:r>
          </a:p>
          <a:p>
            <a:r>
              <a:rPr lang="en-US" sz="1000" dirty="0">
                <a:solidFill>
                  <a:schemeClr val="bg1"/>
                </a:solidFill>
              </a:rPr>
              <a:t>Kwon BS, et al.  </a:t>
            </a:r>
            <a:r>
              <a:rPr lang="en-US" sz="1000" i="1" dirty="0">
                <a:solidFill>
                  <a:schemeClr val="bg1"/>
                </a:solidFill>
              </a:rPr>
              <a:t>Respir Med</a:t>
            </a:r>
            <a:r>
              <a:rPr lang="en-US" sz="1000" dirty="0">
                <a:solidFill>
                  <a:schemeClr val="bg1"/>
                </a:solidFill>
              </a:rPr>
              <a:t>. 2019;150:45-50.</a:t>
            </a:r>
          </a:p>
          <a:p>
            <a:r>
              <a:rPr lang="en-US" sz="10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Moon SM, et al. </a:t>
            </a:r>
            <a:r>
              <a:rPr lang="en-US" sz="1000" i="1" dirty="0">
                <a:solidFill>
                  <a:schemeClr val="bg1"/>
                </a:solidFill>
              </a:rPr>
              <a:t>Respir Med. </a:t>
            </a:r>
            <a:r>
              <a:rPr lang="en-US" sz="1000" dirty="0">
                <a:solidFill>
                  <a:schemeClr val="bg1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2019;151:1-7.</a:t>
            </a:r>
            <a:endParaRPr 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75" y="170599"/>
            <a:ext cx="7886700" cy="994172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2700" dirty="0">
                <a:cs typeface="Arial" panose="020B0604020202020204" pitchFamily="34" charset="0"/>
              </a:rPr>
              <a:t>Antimicrobial Susceptibility Testing (AST)</a:t>
            </a:r>
            <a:br>
              <a:rPr lang="en-US" sz="2700" dirty="0">
                <a:cs typeface="Arial" panose="020B0604020202020204" pitchFamily="34" charset="0"/>
              </a:rPr>
            </a:br>
            <a:r>
              <a:rPr lang="en-US" sz="2700" dirty="0">
                <a:cs typeface="Arial" panose="020B0604020202020204" pitchFamily="34" charset="0"/>
              </a:rPr>
              <a:t> for </a:t>
            </a:r>
            <a:r>
              <a:rPr lang="en-US" sz="2700" i="1" dirty="0">
                <a:cs typeface="Arial" panose="020B0604020202020204" pitchFamily="34" charset="0"/>
              </a:rPr>
              <a:t>Mycobacterium avium </a:t>
            </a:r>
            <a:r>
              <a:rPr lang="en-US" sz="2700" dirty="0">
                <a:cs typeface="Arial" panose="020B0604020202020204" pitchFamily="34" charset="0"/>
              </a:rPr>
              <a:t>complex</a:t>
            </a:r>
            <a:endParaRPr lang="en-US" sz="2700" dirty="0">
              <a:ea typeface="ＭＳ Ｐゴシック" pitchFamily="1" charset="-128"/>
              <a:cs typeface="Arial" panose="020B0604020202020204" pitchFamily="34" charset="0"/>
            </a:endParaRPr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6241D732-ABB6-404A-BB15-98C417A59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281222"/>
              </p:ext>
            </p:extLst>
          </p:nvPr>
        </p:nvGraphicFramePr>
        <p:xfrm>
          <a:off x="358721" y="1892558"/>
          <a:ext cx="3586466" cy="1892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120">
                  <a:extLst>
                    <a:ext uri="{9D8B030D-6E8A-4147-A177-3AD203B41FA5}">
                      <a16:colId xmlns:a16="http://schemas.microsoft.com/office/drawing/2014/main" val="32208680"/>
                    </a:ext>
                  </a:extLst>
                </a:gridCol>
                <a:gridCol w="642395">
                  <a:extLst>
                    <a:ext uri="{9D8B030D-6E8A-4147-A177-3AD203B41FA5}">
                      <a16:colId xmlns:a16="http://schemas.microsoft.com/office/drawing/2014/main" val="3869761601"/>
                    </a:ext>
                  </a:extLst>
                </a:gridCol>
                <a:gridCol w="590309">
                  <a:extLst>
                    <a:ext uri="{9D8B030D-6E8A-4147-A177-3AD203B41FA5}">
                      <a16:colId xmlns:a16="http://schemas.microsoft.com/office/drawing/2014/main" val="3207545849"/>
                    </a:ext>
                  </a:extLst>
                </a:gridCol>
                <a:gridCol w="632642">
                  <a:extLst>
                    <a:ext uri="{9D8B030D-6E8A-4147-A177-3AD203B41FA5}">
                      <a16:colId xmlns:a16="http://schemas.microsoft.com/office/drawing/2014/main" val="2056342118"/>
                    </a:ext>
                  </a:extLst>
                </a:gridCol>
              </a:tblGrid>
              <a:tr h="334557">
                <a:tc rowSpan="2">
                  <a:txBody>
                    <a:bodyPr/>
                    <a:lstStyle/>
                    <a:p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Antimicrobial Agent</a:t>
                      </a:r>
                    </a:p>
                  </a:txBody>
                  <a:tcPr marL="68580" marR="68580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MIC, ug/ml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8157"/>
                  </a:ext>
                </a:extLst>
              </a:tr>
              <a:tr h="33455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1500" dirty="0"/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34856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/>
                        <a:t>Clarithromycin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≤ 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16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≥ 32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103426"/>
                  </a:ext>
                </a:extLst>
              </a:tr>
              <a:tr h="334557">
                <a:tc>
                  <a:txBody>
                    <a:bodyPr/>
                    <a:lstStyle/>
                    <a:p>
                      <a:r>
                        <a:rPr lang="en-US" sz="1500" dirty="0"/>
                        <a:t>Amikacin (IV)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≤ 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≥64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5032799"/>
                  </a:ext>
                </a:extLst>
              </a:tr>
              <a:tr h="591908">
                <a:tc>
                  <a:txBody>
                    <a:bodyPr/>
                    <a:lstStyle/>
                    <a:p>
                      <a:r>
                        <a:rPr lang="en-US" sz="1500" dirty="0"/>
                        <a:t>Amikacin </a:t>
                      </a:r>
                    </a:p>
                    <a:p>
                      <a:r>
                        <a:rPr lang="en-US" sz="1500" dirty="0"/>
                        <a:t>(liposomal inhaled)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≤ 64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-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≥ 128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91421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DB79C1C1-E358-FB4D-ADDB-D4711C28DDFE}"/>
              </a:ext>
            </a:extLst>
          </p:cNvPr>
          <p:cNvSpPr txBox="1"/>
          <p:nvPr/>
        </p:nvSpPr>
        <p:spPr>
          <a:xfrm>
            <a:off x="271306" y="3956349"/>
            <a:ext cx="3798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ea typeface="ＭＳ Ｐゴシック" pitchFamily="1" charset="-128"/>
              </a:rPr>
              <a:t>CLSI. M62 Performance  Standards for Susceptibility Testing,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A2C02-ECC3-8C41-998F-DAC9C1258B2D}"/>
              </a:ext>
            </a:extLst>
          </p:cNvPr>
          <p:cNvSpPr txBox="1"/>
          <p:nvPr/>
        </p:nvSpPr>
        <p:spPr>
          <a:xfrm>
            <a:off x="1013609" y="1400503"/>
            <a:ext cx="277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Phenotypic Testing (weeks)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08FC0-7E89-B542-96C9-5283CE6703FA}"/>
              </a:ext>
            </a:extLst>
          </p:cNvPr>
          <p:cNvSpPr txBox="1"/>
          <p:nvPr/>
        </p:nvSpPr>
        <p:spPr>
          <a:xfrm>
            <a:off x="4999349" y="1400503"/>
            <a:ext cx="31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Genotypic Testing (hours/days)</a:t>
            </a:r>
          </a:p>
        </p:txBody>
      </p:sp>
      <p:pic>
        <p:nvPicPr>
          <p:cNvPr id="33" name="Picture 5" descr="LPAinterpretation.tiff">
            <a:extLst>
              <a:ext uri="{FF2B5EF4-FFF2-40B4-BE49-F238E27FC236}">
                <a16:creationId xmlns:a16="http://schemas.microsoft.com/office/drawing/2014/main" id="{9C307BEC-9DE4-BE4A-86C9-9B9DCD02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80" y="1804146"/>
            <a:ext cx="2032370" cy="244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010602-9162-0F4B-8AA1-8B2FC2C0316B}"/>
              </a:ext>
            </a:extLst>
          </p:cNvPr>
          <p:cNvSpPr txBox="1"/>
          <p:nvPr/>
        </p:nvSpPr>
        <p:spPr>
          <a:xfrm>
            <a:off x="3062565" y="4576732"/>
            <a:ext cx="29658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Huh HJ, et al. </a:t>
            </a:r>
            <a:r>
              <a:rPr lang="en-US" sz="1000" i="1" dirty="0">
                <a:solidFill>
                  <a:schemeClr val="bg1"/>
                </a:solidFill>
              </a:rPr>
              <a:t>J Clin Microbiol</a:t>
            </a:r>
            <a:r>
              <a:rPr lang="en-US" sz="1000" dirty="0">
                <a:solidFill>
                  <a:schemeClr val="bg1"/>
                </a:solidFill>
              </a:rPr>
              <a:t>. 2019;57(8):e00516-19.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2AB6D-91AF-FA45-BFD0-891B036586EC}"/>
              </a:ext>
            </a:extLst>
          </p:cNvPr>
          <p:cNvSpPr txBox="1"/>
          <p:nvPr/>
        </p:nvSpPr>
        <p:spPr>
          <a:xfrm>
            <a:off x="6719250" y="2045380"/>
            <a:ext cx="2359300" cy="19620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rrl mutations (macrolide)</a:t>
            </a:r>
          </a:p>
          <a:p>
            <a:endParaRPr lang="en-US" sz="1350" dirty="0"/>
          </a:p>
          <a:p>
            <a:r>
              <a:rPr lang="en-US" sz="1350" dirty="0"/>
              <a:t>Sensitivity - 96.3% </a:t>
            </a:r>
          </a:p>
          <a:p>
            <a:r>
              <a:rPr lang="en-US" sz="1350" dirty="0"/>
              <a:t>Specificity - 100%</a:t>
            </a:r>
          </a:p>
          <a:p>
            <a:endParaRPr lang="en-US" sz="1350" dirty="0"/>
          </a:p>
          <a:p>
            <a:r>
              <a:rPr lang="en-US" sz="1350" u="sng" dirty="0"/>
              <a:t>rrs mutations (aminoglycoside)</a:t>
            </a:r>
          </a:p>
          <a:p>
            <a:endParaRPr lang="en-US" sz="1350" dirty="0"/>
          </a:p>
          <a:p>
            <a:r>
              <a:rPr lang="en-US" sz="1350" dirty="0"/>
              <a:t>Sensitivity -  50%</a:t>
            </a:r>
          </a:p>
          <a:p>
            <a:r>
              <a:rPr lang="en-US" sz="1350" dirty="0"/>
              <a:t>Specificity - 100%</a:t>
            </a:r>
          </a:p>
        </p:txBody>
      </p:sp>
    </p:spTree>
    <p:extLst>
      <p:ext uri="{BB962C8B-B14F-4D97-AF65-F5344CB8AC3E}">
        <p14:creationId xmlns:p14="http://schemas.microsoft.com/office/powerpoint/2010/main" val="427828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1A48-4B5D-4E81-99CF-473AB4D9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III. Should patients with macrolide-susceptible MAC- PD be treated with a 3-drug regimen with a macrolide or without a macrolide? (cont)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BC9FC-62AA-4366-8A4E-E53B4C551BD9}"/>
              </a:ext>
            </a:extLst>
          </p:cNvPr>
          <p:cNvSpPr txBox="1"/>
          <p:nvPr/>
        </p:nvSpPr>
        <p:spPr>
          <a:xfrm>
            <a:off x="3118883" y="4521888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Pasipanodya JG, et al. </a:t>
            </a:r>
            <a:r>
              <a:rPr lang="en-US" sz="1000" i="1" dirty="0">
                <a:solidFill>
                  <a:schemeClr val="bg1"/>
                </a:solidFill>
                <a:ea typeface="ＭＳ Ｐゴシック" pitchFamily="1" charset="-128"/>
              </a:rPr>
              <a:t>J Antimicrob Chemother</a:t>
            </a:r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. 2017;72(Suppl 2):i3-i19.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DEA55-EBB1-EA42-B8F5-7C74B00C2A71}"/>
              </a:ext>
            </a:extLst>
          </p:cNvPr>
          <p:cNvSpPr txBox="1"/>
          <p:nvPr/>
        </p:nvSpPr>
        <p:spPr>
          <a:xfrm>
            <a:off x="628649" y="1780085"/>
            <a:ext cx="788669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Systematic review (21 studies)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Sustained culture conversion incidence rate ratio: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1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Macrolide-containing	0.54 (0.45-0.63)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Macrolide-free		0.38 (0.25-0.52)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1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Sputum culture conversion increased in macrolide-containing vs macrolide-free regimens as study quality improved.</a:t>
            </a:r>
          </a:p>
        </p:txBody>
      </p:sp>
    </p:spTree>
    <p:extLst>
      <p:ext uri="{BB962C8B-B14F-4D97-AF65-F5344CB8AC3E}">
        <p14:creationId xmlns:p14="http://schemas.microsoft.com/office/powerpoint/2010/main" val="412942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E1A48-4B5D-4E81-99CF-473AB4D9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4700"/>
            <a:ext cx="7886700" cy="994172"/>
          </a:xfrm>
        </p:spPr>
        <p:txBody>
          <a:bodyPr>
            <a:noAutofit/>
          </a:bodyPr>
          <a:lstStyle/>
          <a:p>
            <a:r>
              <a:rPr lang="en-US" sz="2800" dirty="0"/>
              <a:t>IV. In patients with newly diagnosed macrolide-susceptible MAC-PD, should an azithromycin-based drug regimen or a clarithromycin-based regimen be used? </a:t>
            </a:r>
            <a:r>
              <a:rPr lang="en-US" sz="2800" i="1" dirty="0"/>
              <a:t>(continued)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EBDF4-F8C6-4FEA-A1BE-C9FF126831B0}"/>
              </a:ext>
            </a:extLst>
          </p:cNvPr>
          <p:cNvSpPr txBox="1"/>
          <p:nvPr/>
        </p:nvSpPr>
        <p:spPr>
          <a:xfrm>
            <a:off x="3118883" y="4521888"/>
            <a:ext cx="3889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Pasipanodya JG, et al. </a:t>
            </a:r>
            <a:r>
              <a:rPr lang="en-US" sz="1000" i="1" dirty="0">
                <a:solidFill>
                  <a:schemeClr val="bg1"/>
                </a:solidFill>
                <a:ea typeface="ＭＳ Ｐゴシック" pitchFamily="1" charset="-128"/>
              </a:rPr>
              <a:t>J Antimicrob Chemother</a:t>
            </a:r>
            <a:r>
              <a:rPr lang="en-US" sz="1000" dirty="0">
                <a:solidFill>
                  <a:schemeClr val="bg1"/>
                </a:solidFill>
                <a:ea typeface="ＭＳ Ｐゴシック" pitchFamily="1" charset="-128"/>
              </a:rPr>
              <a:t>. 2017;72(Suppl 2):i3-i19.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718B4-A6E4-5F4D-B9A9-E371D48E7FE0}"/>
              </a:ext>
            </a:extLst>
          </p:cNvPr>
          <p:cNvSpPr txBox="1"/>
          <p:nvPr/>
        </p:nvSpPr>
        <p:spPr>
          <a:xfrm>
            <a:off x="522472" y="1798570"/>
            <a:ext cx="4106979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Systematic review (21 studies)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No difference in sputum culture conversion at: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6 months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ea typeface="ＭＳ Ｐゴシック" pitchFamily="1" charset="-128"/>
              </a:rPr>
              <a:t>End of therapy (EOT)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1" charset="-128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Sustained (12 months)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itchFamily="1" charset="-128"/>
              </a:rPr>
              <a:t>No difference in acquired macrolide resistance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F03AFDF-6833-F049-B744-BD61EB57D5A1}"/>
              </a:ext>
            </a:extLst>
          </p:cNvPr>
          <p:cNvSpPr/>
          <p:nvPr/>
        </p:nvSpPr>
        <p:spPr>
          <a:xfrm>
            <a:off x="4966907" y="2443598"/>
            <a:ext cx="220944" cy="112699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7F52B-2A1E-F241-AE36-A83CAEAED4BA}"/>
              </a:ext>
            </a:extLst>
          </p:cNvPr>
          <p:cNvSpPr txBox="1"/>
          <p:nvPr/>
        </p:nvSpPr>
        <p:spPr>
          <a:xfrm>
            <a:off x="5077379" y="2571750"/>
            <a:ext cx="2990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Azithromycin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tolerated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pill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drug-drug interactions</a:t>
            </a:r>
          </a:p>
        </p:txBody>
      </p:sp>
    </p:spTree>
    <p:extLst>
      <p:ext uri="{BB962C8B-B14F-4D97-AF65-F5344CB8AC3E}">
        <p14:creationId xmlns:p14="http://schemas.microsoft.com/office/powerpoint/2010/main" val="61975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6128</TotalTime>
  <Words>989</Words>
  <Application>Microsoft Office PowerPoint</Application>
  <PresentationFormat>On-screen Show (16:9)</PresentationFormat>
  <Paragraphs>165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PowerPoint Presentation</vt:lpstr>
      <vt:lpstr>Investigational Use</vt:lpstr>
      <vt:lpstr>Learning Objectives</vt:lpstr>
      <vt:lpstr>PowerPoint Presentation</vt:lpstr>
      <vt:lpstr>I. Should patients with NTM-PD be treated with antimicrobial therapy or followed for evidence of progression (“watchful waiting”)? (continued) </vt:lpstr>
      <vt:lpstr>Predictors for Progression</vt:lpstr>
      <vt:lpstr>Antimicrobial Susceptibility Testing (AST)  for Mycobacterium avium complex</vt:lpstr>
      <vt:lpstr>III. Should patients with macrolide-susceptible MAC- PD be treated with a 3-drug regimen with a macrolide or without a macrolide? (cont)</vt:lpstr>
      <vt:lpstr>IV. In patients with newly diagnosed macrolide-susceptible MAC-PD, should an azithromycin-based drug regimen or a clarithromycin-based regimen be used? (continued)</vt:lpstr>
      <vt:lpstr>V. Should patients with MAC-PD be treated with or without a parenteral amikacin- or streptomycin-containing regimen? (continued)</vt:lpstr>
      <vt:lpstr>Treatment of Refractory MAC-PD: Efficacy of Amikacin Liposome Inhalation Suspension (CONVERT Study)</vt:lpstr>
      <vt:lpstr>Three-times Weekly Therapy for Pulmonary MAC</vt:lpstr>
      <vt:lpstr>Distribution of NTM Disease</vt:lpstr>
      <vt:lpstr>Subspecies Impacts Treatment Choice and Success</vt:lpstr>
      <vt:lpstr>PowerPoint Presentation</vt:lpstr>
      <vt:lpstr>Treatment Practice Varies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Suellen Evavold</cp:lastModifiedBy>
  <cp:revision>208</cp:revision>
  <dcterms:created xsi:type="dcterms:W3CDTF">2021-03-09T14:39:50Z</dcterms:created>
  <dcterms:modified xsi:type="dcterms:W3CDTF">2021-05-19T23:56:46Z</dcterms:modified>
</cp:coreProperties>
</file>