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4876" r:id="rId4"/>
    <p:sldId id="256" r:id="rId5"/>
    <p:sldId id="4866" r:id="rId6"/>
    <p:sldId id="4465" r:id="rId7"/>
    <p:sldId id="4868" r:id="rId8"/>
    <p:sldId id="4885" r:id="rId9"/>
    <p:sldId id="4870" r:id="rId10"/>
    <p:sldId id="4886" r:id="rId11"/>
    <p:sldId id="4887" r:id="rId12"/>
    <p:sldId id="4871" r:id="rId13"/>
    <p:sldId id="335" r:id="rId14"/>
    <p:sldId id="4888" r:id="rId15"/>
    <p:sldId id="4803" r:id="rId16"/>
    <p:sldId id="4799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668737-F988-4E35-9C6B-314BFF5EC21A}">
          <p14:sldIdLst>
            <p14:sldId id="257"/>
            <p14:sldId id="4876"/>
            <p14:sldId id="256"/>
          </p14:sldIdLst>
        </p14:section>
        <p14:section name="Module 2" id="{4A43152D-7714-4CC3-B017-7E1E3DD24BBE}">
          <p14:sldIdLst>
            <p14:sldId id="4866"/>
            <p14:sldId id="4465"/>
            <p14:sldId id="4868"/>
            <p14:sldId id="4885"/>
            <p14:sldId id="4870"/>
            <p14:sldId id="4886"/>
            <p14:sldId id="4887"/>
            <p14:sldId id="4871"/>
            <p14:sldId id="335"/>
            <p14:sldId id="4888"/>
            <p14:sldId id="4803"/>
            <p14:sldId id="47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Joukovsky" initials="JJ" lastIdx="7" clrIdx="0">
    <p:extLst>
      <p:ext uri="{19B8F6BF-5375-455C-9EA6-DF929625EA0E}">
        <p15:presenceInfo xmlns:p15="http://schemas.microsoft.com/office/powerpoint/2012/main" userId="Jane Joukovsk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688"/>
    <a:srgbClr val="F578F8"/>
    <a:srgbClr val="F8A2FA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97" autoAdjust="0"/>
    <p:restoredTop sz="75303"/>
  </p:normalViewPr>
  <p:slideViewPr>
    <p:cSldViewPr snapToGrid="0" snapToObjects="1">
      <p:cViewPr varScale="1">
        <p:scale>
          <a:sx n="66" d="100"/>
          <a:sy n="66" d="100"/>
        </p:scale>
        <p:origin x="8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12"/>
    </p:cViewPr>
  </p:sorterViewPr>
  <p:notesViewPr>
    <p:cSldViewPr snapToGrid="0" snapToObjects="1">
      <p:cViewPr varScale="1">
        <p:scale>
          <a:sx n="83" d="100"/>
          <a:sy n="83" d="100"/>
        </p:scale>
        <p:origin x="374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60CB8-61E9-4BBD-85B5-1957225810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E5B829-E39A-4ADD-8423-AD7DAF0A42F7}">
      <dgm:prSet phldrT="[Text]"/>
      <dgm:spPr/>
      <dgm:t>
        <a:bodyPr/>
        <a:lstStyle/>
        <a:p>
          <a:r>
            <a:rPr lang="en-US" dirty="0"/>
            <a:t>Adverse Event</a:t>
          </a:r>
        </a:p>
      </dgm:t>
    </dgm:pt>
    <dgm:pt modelId="{97B7FE75-3C28-4267-AF50-C661056E7629}" type="parTrans" cxnId="{3B039860-89DF-4D93-ACDF-6F457A87281D}">
      <dgm:prSet/>
      <dgm:spPr/>
      <dgm:t>
        <a:bodyPr/>
        <a:lstStyle/>
        <a:p>
          <a:endParaRPr lang="en-US"/>
        </a:p>
      </dgm:t>
    </dgm:pt>
    <dgm:pt modelId="{83E1AF56-E658-475B-A113-8CBC6C48CFE6}" type="sibTrans" cxnId="{3B039860-89DF-4D93-ACDF-6F457A87281D}">
      <dgm:prSet/>
      <dgm:spPr/>
      <dgm:t>
        <a:bodyPr/>
        <a:lstStyle/>
        <a:p>
          <a:endParaRPr lang="en-US"/>
        </a:p>
      </dgm:t>
    </dgm:pt>
    <dgm:pt modelId="{7636C535-8941-4FE5-8F2C-C859657AC187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Monitoring</a:t>
          </a:r>
        </a:p>
      </dgm:t>
    </dgm:pt>
    <dgm:pt modelId="{50F103EF-1611-4358-91B8-388575D6BB97}" type="parTrans" cxnId="{1311B5FD-7BEA-43BD-B4B7-4AD89364F0B8}">
      <dgm:prSet/>
      <dgm:spPr/>
      <dgm:t>
        <a:bodyPr/>
        <a:lstStyle/>
        <a:p>
          <a:endParaRPr lang="en-US"/>
        </a:p>
      </dgm:t>
    </dgm:pt>
    <dgm:pt modelId="{127A5947-CF98-4A1F-8D83-E87C682D9002}" type="sibTrans" cxnId="{1311B5FD-7BEA-43BD-B4B7-4AD89364F0B8}">
      <dgm:prSet/>
      <dgm:spPr/>
      <dgm:t>
        <a:bodyPr/>
        <a:lstStyle/>
        <a:p>
          <a:endParaRPr lang="en-US"/>
        </a:p>
      </dgm:t>
    </dgm:pt>
    <dgm:pt modelId="{D41F8D18-F917-4230-B114-315BE1BF540B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Education</a:t>
          </a:r>
        </a:p>
      </dgm:t>
    </dgm:pt>
    <dgm:pt modelId="{AC7829F2-621C-4D59-AA69-D1A0560E1C0B}" type="parTrans" cxnId="{96198C0D-2907-42F2-B959-397E5CC0E0F6}">
      <dgm:prSet/>
      <dgm:spPr/>
      <dgm:t>
        <a:bodyPr/>
        <a:lstStyle/>
        <a:p>
          <a:endParaRPr lang="en-US"/>
        </a:p>
      </dgm:t>
    </dgm:pt>
    <dgm:pt modelId="{F5C43889-769F-49BC-8FC8-0ACBBF73C845}" type="sibTrans" cxnId="{96198C0D-2907-42F2-B959-397E5CC0E0F6}">
      <dgm:prSet/>
      <dgm:spPr/>
      <dgm:t>
        <a:bodyPr/>
        <a:lstStyle/>
        <a:p>
          <a:endParaRPr lang="en-US"/>
        </a:p>
      </dgm:t>
    </dgm:pt>
    <dgm:pt modelId="{A2BE8520-63CF-4720-BD7D-BDDD0335F3EA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US" dirty="0"/>
            <a:t>Lower dose</a:t>
          </a:r>
        </a:p>
        <a:p>
          <a:pPr algn="l">
            <a:buFont typeface="Wingdings" panose="05000000000000000000" pitchFamily="2" charset="2"/>
            <a:buChar char="§"/>
          </a:pP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US" dirty="0"/>
            <a:t>Change medication</a:t>
          </a:r>
        </a:p>
        <a:p>
          <a:pPr algn="l">
            <a:buFont typeface="Wingdings" panose="05000000000000000000" pitchFamily="2" charset="2"/>
            <a:buChar char="§"/>
          </a:pP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US" dirty="0"/>
            <a:t>Switch dosage form</a:t>
          </a:r>
        </a:p>
        <a:p>
          <a:pPr algn="l">
            <a:buFont typeface="Wingdings" panose="05000000000000000000" pitchFamily="2" charset="2"/>
            <a:buChar char="§"/>
          </a:pP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US" dirty="0"/>
            <a:t>Palliative treatment</a:t>
          </a:r>
        </a:p>
      </dgm:t>
    </dgm:pt>
    <dgm:pt modelId="{A88076C7-DBC3-4E8D-8329-957976FCB886}" type="parTrans" cxnId="{FE66A8C3-A34D-4BB3-ADC0-0353A1B9E1A4}">
      <dgm:prSet/>
      <dgm:spPr/>
      <dgm:t>
        <a:bodyPr/>
        <a:lstStyle/>
        <a:p>
          <a:endParaRPr lang="en-US"/>
        </a:p>
      </dgm:t>
    </dgm:pt>
    <dgm:pt modelId="{9A9EE70A-642B-4F42-9FA7-B6897933E61F}" type="sibTrans" cxnId="{FE66A8C3-A34D-4BB3-ADC0-0353A1B9E1A4}">
      <dgm:prSet/>
      <dgm:spPr/>
      <dgm:t>
        <a:bodyPr/>
        <a:lstStyle/>
        <a:p>
          <a:endParaRPr lang="en-US"/>
        </a:p>
      </dgm:t>
    </dgm:pt>
    <dgm:pt modelId="{1F3C4158-FF3C-474D-85A3-7E127B18B732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•Age</a:t>
          </a:r>
        </a:p>
        <a:p>
          <a:pPr algn="l"/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•Comorbidities</a:t>
          </a:r>
        </a:p>
        <a:p>
          <a:pPr algn="l"/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•Concurrent drugs</a:t>
          </a:r>
        </a:p>
        <a:p>
          <a:pPr algn="l"/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•Resources</a:t>
          </a:r>
        </a:p>
      </dgm:t>
    </dgm:pt>
    <dgm:pt modelId="{DAB2F14E-C15F-4A7A-8657-C95B5575D995}" type="parTrans" cxnId="{810D088F-4F8D-43C3-9FAD-695911D5DB75}">
      <dgm:prSet/>
      <dgm:spPr/>
      <dgm:t>
        <a:bodyPr/>
        <a:lstStyle/>
        <a:p>
          <a:endParaRPr lang="en-US"/>
        </a:p>
      </dgm:t>
    </dgm:pt>
    <dgm:pt modelId="{1565FE33-C874-4075-9977-8E60320891B2}" type="sibTrans" cxnId="{810D088F-4F8D-43C3-9FAD-695911D5DB75}">
      <dgm:prSet/>
      <dgm:spPr/>
      <dgm:t>
        <a:bodyPr/>
        <a:lstStyle/>
        <a:p>
          <a:endParaRPr lang="en-US"/>
        </a:p>
      </dgm:t>
    </dgm:pt>
    <dgm:pt modelId="{D949F9BE-F01E-48C8-9F25-89813099F46B}" type="pres">
      <dgm:prSet presAssocID="{2C760CB8-61E9-4BBD-85B5-1957225810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DB2EC4-2780-447D-A012-EF86BCC270FE}" type="pres">
      <dgm:prSet presAssocID="{EDE5B829-E39A-4ADD-8423-AD7DAF0A42F7}" presName="hierRoot1" presStyleCnt="0">
        <dgm:presLayoutVars>
          <dgm:hierBranch val="init"/>
        </dgm:presLayoutVars>
      </dgm:prSet>
      <dgm:spPr/>
    </dgm:pt>
    <dgm:pt modelId="{AD402B7B-C01E-4C1D-AF5A-1774EA4CA6D5}" type="pres">
      <dgm:prSet presAssocID="{EDE5B829-E39A-4ADD-8423-AD7DAF0A42F7}" presName="rootComposite1" presStyleCnt="0"/>
      <dgm:spPr/>
    </dgm:pt>
    <dgm:pt modelId="{F157DA7B-AB88-4D5F-A369-C5D9A994552A}" type="pres">
      <dgm:prSet presAssocID="{EDE5B829-E39A-4ADD-8423-AD7DAF0A42F7}" presName="rootText1" presStyleLbl="node0" presStyleIdx="0" presStyleCnt="1">
        <dgm:presLayoutVars>
          <dgm:chPref val="3"/>
        </dgm:presLayoutVars>
      </dgm:prSet>
      <dgm:spPr/>
    </dgm:pt>
    <dgm:pt modelId="{18D946FC-4114-493A-A6FF-FAC8C7F98272}" type="pres">
      <dgm:prSet presAssocID="{EDE5B829-E39A-4ADD-8423-AD7DAF0A42F7}" presName="rootConnector1" presStyleLbl="node1" presStyleIdx="0" presStyleCnt="0"/>
      <dgm:spPr/>
    </dgm:pt>
    <dgm:pt modelId="{CCF1CB76-FCF2-4D7B-A1F5-16AB2BDFDF07}" type="pres">
      <dgm:prSet presAssocID="{EDE5B829-E39A-4ADD-8423-AD7DAF0A42F7}" presName="hierChild2" presStyleCnt="0"/>
      <dgm:spPr/>
    </dgm:pt>
    <dgm:pt modelId="{78384287-9CAE-40EB-B207-184FC2F3584C}" type="pres">
      <dgm:prSet presAssocID="{50F103EF-1611-4358-91B8-388575D6BB97}" presName="Name37" presStyleLbl="parChTrans1D2" presStyleIdx="0" presStyleCnt="3"/>
      <dgm:spPr/>
    </dgm:pt>
    <dgm:pt modelId="{44CE716D-AA69-4D86-8DF2-A52A14DE88D1}" type="pres">
      <dgm:prSet presAssocID="{7636C535-8941-4FE5-8F2C-C859657AC187}" presName="hierRoot2" presStyleCnt="0">
        <dgm:presLayoutVars>
          <dgm:hierBranch val="init"/>
        </dgm:presLayoutVars>
      </dgm:prSet>
      <dgm:spPr/>
    </dgm:pt>
    <dgm:pt modelId="{26B92B55-5853-4B9F-9C0F-C28A650A199E}" type="pres">
      <dgm:prSet presAssocID="{7636C535-8941-4FE5-8F2C-C859657AC187}" presName="rootComposite" presStyleCnt="0"/>
      <dgm:spPr/>
    </dgm:pt>
    <dgm:pt modelId="{754B49C5-3013-4540-AFCD-7145B5A2F95E}" type="pres">
      <dgm:prSet presAssocID="{7636C535-8941-4FE5-8F2C-C859657AC187}" presName="rootText" presStyleLbl="node2" presStyleIdx="0" presStyleCnt="3">
        <dgm:presLayoutVars>
          <dgm:chPref val="3"/>
        </dgm:presLayoutVars>
      </dgm:prSet>
      <dgm:spPr/>
    </dgm:pt>
    <dgm:pt modelId="{4B19C8C8-903A-4178-8772-64D22CBD8CFA}" type="pres">
      <dgm:prSet presAssocID="{7636C535-8941-4FE5-8F2C-C859657AC187}" presName="rootConnector" presStyleLbl="node2" presStyleIdx="0" presStyleCnt="3"/>
      <dgm:spPr/>
    </dgm:pt>
    <dgm:pt modelId="{43371653-CD40-4F89-AC13-C4A70114E949}" type="pres">
      <dgm:prSet presAssocID="{7636C535-8941-4FE5-8F2C-C859657AC187}" presName="hierChild4" presStyleCnt="0"/>
      <dgm:spPr/>
    </dgm:pt>
    <dgm:pt modelId="{8786B443-7701-47A4-AD8C-1AB7047C96E1}" type="pres">
      <dgm:prSet presAssocID="{DAB2F14E-C15F-4A7A-8657-C95B5575D995}" presName="Name37" presStyleLbl="parChTrans1D3" presStyleIdx="0" presStyleCnt="1"/>
      <dgm:spPr/>
    </dgm:pt>
    <dgm:pt modelId="{DE05D289-93B2-467E-9E15-27F8713E249E}" type="pres">
      <dgm:prSet presAssocID="{1F3C4158-FF3C-474D-85A3-7E127B18B732}" presName="hierRoot2" presStyleCnt="0">
        <dgm:presLayoutVars>
          <dgm:hierBranch val="init"/>
        </dgm:presLayoutVars>
      </dgm:prSet>
      <dgm:spPr/>
    </dgm:pt>
    <dgm:pt modelId="{09916392-3388-48F7-9611-F0C9FD2443BC}" type="pres">
      <dgm:prSet presAssocID="{1F3C4158-FF3C-474D-85A3-7E127B18B732}" presName="rootComposite" presStyleCnt="0"/>
      <dgm:spPr/>
    </dgm:pt>
    <dgm:pt modelId="{2A1753F6-42F3-4B33-989F-A11D61DAFB53}" type="pres">
      <dgm:prSet presAssocID="{1F3C4158-FF3C-474D-85A3-7E127B18B732}" presName="rootText" presStyleLbl="node3" presStyleIdx="0" presStyleCnt="1">
        <dgm:presLayoutVars>
          <dgm:chPref val="3"/>
        </dgm:presLayoutVars>
      </dgm:prSet>
      <dgm:spPr/>
    </dgm:pt>
    <dgm:pt modelId="{6A16C835-1969-4503-8C74-E2822A200664}" type="pres">
      <dgm:prSet presAssocID="{1F3C4158-FF3C-474D-85A3-7E127B18B732}" presName="rootConnector" presStyleLbl="node3" presStyleIdx="0" presStyleCnt="1"/>
      <dgm:spPr/>
    </dgm:pt>
    <dgm:pt modelId="{3B515D52-346D-4425-AFED-B36997DC63B5}" type="pres">
      <dgm:prSet presAssocID="{1F3C4158-FF3C-474D-85A3-7E127B18B732}" presName="hierChild4" presStyleCnt="0"/>
      <dgm:spPr/>
    </dgm:pt>
    <dgm:pt modelId="{1966B1E5-9487-43C2-9C43-3DDBB2EA740D}" type="pres">
      <dgm:prSet presAssocID="{1F3C4158-FF3C-474D-85A3-7E127B18B732}" presName="hierChild5" presStyleCnt="0"/>
      <dgm:spPr/>
    </dgm:pt>
    <dgm:pt modelId="{261E902E-D2F9-4F87-B6B0-9A6406050384}" type="pres">
      <dgm:prSet presAssocID="{7636C535-8941-4FE5-8F2C-C859657AC187}" presName="hierChild5" presStyleCnt="0"/>
      <dgm:spPr/>
    </dgm:pt>
    <dgm:pt modelId="{D85E95DB-0FD3-4E31-B92C-534EB101210D}" type="pres">
      <dgm:prSet presAssocID="{AC7829F2-621C-4D59-AA69-D1A0560E1C0B}" presName="Name37" presStyleLbl="parChTrans1D2" presStyleIdx="1" presStyleCnt="3"/>
      <dgm:spPr/>
    </dgm:pt>
    <dgm:pt modelId="{4B2D87BB-1678-4C90-B892-9593361182CB}" type="pres">
      <dgm:prSet presAssocID="{D41F8D18-F917-4230-B114-315BE1BF540B}" presName="hierRoot2" presStyleCnt="0">
        <dgm:presLayoutVars>
          <dgm:hierBranch val="init"/>
        </dgm:presLayoutVars>
      </dgm:prSet>
      <dgm:spPr/>
    </dgm:pt>
    <dgm:pt modelId="{24F0F914-2AE4-4EF4-BB25-E7F4A380E505}" type="pres">
      <dgm:prSet presAssocID="{D41F8D18-F917-4230-B114-315BE1BF540B}" presName="rootComposite" presStyleCnt="0"/>
      <dgm:spPr/>
    </dgm:pt>
    <dgm:pt modelId="{D2309A06-8525-4490-A834-28751CAD1E78}" type="pres">
      <dgm:prSet presAssocID="{D41F8D18-F917-4230-B114-315BE1BF540B}" presName="rootText" presStyleLbl="node2" presStyleIdx="1" presStyleCnt="3">
        <dgm:presLayoutVars>
          <dgm:chPref val="3"/>
        </dgm:presLayoutVars>
      </dgm:prSet>
      <dgm:spPr/>
    </dgm:pt>
    <dgm:pt modelId="{DB7E7603-934B-408D-A79B-552E2DFF389D}" type="pres">
      <dgm:prSet presAssocID="{D41F8D18-F917-4230-B114-315BE1BF540B}" presName="rootConnector" presStyleLbl="node2" presStyleIdx="1" presStyleCnt="3"/>
      <dgm:spPr/>
    </dgm:pt>
    <dgm:pt modelId="{A4054576-E995-470A-B0CA-15737EFDDB3A}" type="pres">
      <dgm:prSet presAssocID="{D41F8D18-F917-4230-B114-315BE1BF540B}" presName="hierChild4" presStyleCnt="0"/>
      <dgm:spPr/>
    </dgm:pt>
    <dgm:pt modelId="{12CAAAC2-A2EE-4A5C-B89B-D2257E331A88}" type="pres">
      <dgm:prSet presAssocID="{D41F8D18-F917-4230-B114-315BE1BF540B}" presName="hierChild5" presStyleCnt="0"/>
      <dgm:spPr/>
    </dgm:pt>
    <dgm:pt modelId="{7910004A-AC29-4D37-8F5B-7A551C9CAE19}" type="pres">
      <dgm:prSet presAssocID="{A88076C7-DBC3-4E8D-8329-957976FCB886}" presName="Name37" presStyleLbl="parChTrans1D2" presStyleIdx="2" presStyleCnt="3"/>
      <dgm:spPr/>
    </dgm:pt>
    <dgm:pt modelId="{74FFEFE7-843E-47BF-9FF2-E4B5B3F7ADD1}" type="pres">
      <dgm:prSet presAssocID="{A2BE8520-63CF-4720-BD7D-BDDD0335F3EA}" presName="hierRoot2" presStyleCnt="0">
        <dgm:presLayoutVars>
          <dgm:hierBranch val="init"/>
        </dgm:presLayoutVars>
      </dgm:prSet>
      <dgm:spPr/>
    </dgm:pt>
    <dgm:pt modelId="{984080B4-9F02-44AB-95CA-740FCAA15FB7}" type="pres">
      <dgm:prSet presAssocID="{A2BE8520-63CF-4720-BD7D-BDDD0335F3EA}" presName="rootComposite" presStyleCnt="0"/>
      <dgm:spPr/>
    </dgm:pt>
    <dgm:pt modelId="{73BF7368-B271-4145-BB70-6BC4B130CD00}" type="pres">
      <dgm:prSet presAssocID="{A2BE8520-63CF-4720-BD7D-BDDD0335F3EA}" presName="rootText" presStyleLbl="node2" presStyleIdx="2" presStyleCnt="3" custLinFactNeighborX="25323">
        <dgm:presLayoutVars>
          <dgm:chPref val="3"/>
        </dgm:presLayoutVars>
      </dgm:prSet>
      <dgm:spPr/>
    </dgm:pt>
    <dgm:pt modelId="{0039E8B2-A8E4-4390-9B7A-23DE918DE0B2}" type="pres">
      <dgm:prSet presAssocID="{A2BE8520-63CF-4720-BD7D-BDDD0335F3EA}" presName="rootConnector" presStyleLbl="node2" presStyleIdx="2" presStyleCnt="3"/>
      <dgm:spPr/>
    </dgm:pt>
    <dgm:pt modelId="{9C599F93-E372-4B8B-BA5E-C37426008A48}" type="pres">
      <dgm:prSet presAssocID="{A2BE8520-63CF-4720-BD7D-BDDD0335F3EA}" presName="hierChild4" presStyleCnt="0"/>
      <dgm:spPr/>
    </dgm:pt>
    <dgm:pt modelId="{29A01BC6-EFE7-4499-A10C-76BFDFDA807E}" type="pres">
      <dgm:prSet presAssocID="{A2BE8520-63CF-4720-BD7D-BDDD0335F3EA}" presName="hierChild5" presStyleCnt="0"/>
      <dgm:spPr/>
    </dgm:pt>
    <dgm:pt modelId="{DF52D08F-4D15-4F19-86B2-878FA40F20D3}" type="pres">
      <dgm:prSet presAssocID="{EDE5B829-E39A-4ADD-8423-AD7DAF0A42F7}" presName="hierChild3" presStyleCnt="0"/>
      <dgm:spPr/>
    </dgm:pt>
  </dgm:ptLst>
  <dgm:cxnLst>
    <dgm:cxn modelId="{96198C0D-2907-42F2-B959-397E5CC0E0F6}" srcId="{EDE5B829-E39A-4ADD-8423-AD7DAF0A42F7}" destId="{D41F8D18-F917-4230-B114-315BE1BF540B}" srcOrd="1" destOrd="0" parTransId="{AC7829F2-621C-4D59-AA69-D1A0560E1C0B}" sibTransId="{F5C43889-769F-49BC-8FC8-0ACBBF73C845}"/>
    <dgm:cxn modelId="{A3A2A916-A9AB-4FB2-A9D0-BCDAD335780A}" type="presOf" srcId="{A2BE8520-63CF-4720-BD7D-BDDD0335F3EA}" destId="{73BF7368-B271-4145-BB70-6BC4B130CD00}" srcOrd="0" destOrd="0" presId="urn:microsoft.com/office/officeart/2005/8/layout/orgChart1"/>
    <dgm:cxn modelId="{1760C21A-7D1C-4D29-B89F-ED80BF777104}" type="presOf" srcId="{A2BE8520-63CF-4720-BD7D-BDDD0335F3EA}" destId="{0039E8B2-A8E4-4390-9B7A-23DE918DE0B2}" srcOrd="1" destOrd="0" presId="urn:microsoft.com/office/officeart/2005/8/layout/orgChart1"/>
    <dgm:cxn modelId="{3B039860-89DF-4D93-ACDF-6F457A87281D}" srcId="{2C760CB8-61E9-4BBD-85B5-195722581011}" destId="{EDE5B829-E39A-4ADD-8423-AD7DAF0A42F7}" srcOrd="0" destOrd="0" parTransId="{97B7FE75-3C28-4267-AF50-C661056E7629}" sibTransId="{83E1AF56-E658-475B-A113-8CBC6C48CFE6}"/>
    <dgm:cxn modelId="{B5EB5061-1875-4DA3-ACBC-C3AD40F01828}" type="presOf" srcId="{EDE5B829-E39A-4ADD-8423-AD7DAF0A42F7}" destId="{F157DA7B-AB88-4D5F-A369-C5D9A994552A}" srcOrd="0" destOrd="0" presId="urn:microsoft.com/office/officeart/2005/8/layout/orgChart1"/>
    <dgm:cxn modelId="{8FA7C86D-018B-4F90-B1CC-4C72CF894153}" type="presOf" srcId="{A88076C7-DBC3-4E8D-8329-957976FCB886}" destId="{7910004A-AC29-4D37-8F5B-7A551C9CAE19}" srcOrd="0" destOrd="0" presId="urn:microsoft.com/office/officeart/2005/8/layout/orgChart1"/>
    <dgm:cxn modelId="{155D914E-EE15-4258-95A1-E31321BD7A11}" type="presOf" srcId="{1F3C4158-FF3C-474D-85A3-7E127B18B732}" destId="{2A1753F6-42F3-4B33-989F-A11D61DAFB53}" srcOrd="0" destOrd="0" presId="urn:microsoft.com/office/officeart/2005/8/layout/orgChart1"/>
    <dgm:cxn modelId="{6A1D356F-C92C-4B41-8588-FBE4F50194AD}" type="presOf" srcId="{D41F8D18-F917-4230-B114-315BE1BF540B}" destId="{DB7E7603-934B-408D-A79B-552E2DFF389D}" srcOrd="1" destOrd="0" presId="urn:microsoft.com/office/officeart/2005/8/layout/orgChart1"/>
    <dgm:cxn modelId="{A58A7F59-8846-41B9-96AC-44B87A43E3CD}" type="presOf" srcId="{EDE5B829-E39A-4ADD-8423-AD7DAF0A42F7}" destId="{18D946FC-4114-493A-A6FF-FAC8C7F98272}" srcOrd="1" destOrd="0" presId="urn:microsoft.com/office/officeart/2005/8/layout/orgChart1"/>
    <dgm:cxn modelId="{715B957A-9702-4E3C-AD48-FEA22A1DD6A3}" type="presOf" srcId="{1F3C4158-FF3C-474D-85A3-7E127B18B732}" destId="{6A16C835-1969-4503-8C74-E2822A200664}" srcOrd="1" destOrd="0" presId="urn:microsoft.com/office/officeart/2005/8/layout/orgChart1"/>
    <dgm:cxn modelId="{D8666F82-A1CF-40C4-9394-4F6478345B29}" type="presOf" srcId="{2C760CB8-61E9-4BBD-85B5-195722581011}" destId="{D949F9BE-F01E-48C8-9F25-89813099F46B}" srcOrd="0" destOrd="0" presId="urn:microsoft.com/office/officeart/2005/8/layout/orgChart1"/>
    <dgm:cxn modelId="{75F5AC88-6793-4C03-A375-1C06BC06B3D8}" type="presOf" srcId="{7636C535-8941-4FE5-8F2C-C859657AC187}" destId="{754B49C5-3013-4540-AFCD-7145B5A2F95E}" srcOrd="0" destOrd="0" presId="urn:microsoft.com/office/officeart/2005/8/layout/orgChart1"/>
    <dgm:cxn modelId="{810D088F-4F8D-43C3-9FAD-695911D5DB75}" srcId="{7636C535-8941-4FE5-8F2C-C859657AC187}" destId="{1F3C4158-FF3C-474D-85A3-7E127B18B732}" srcOrd="0" destOrd="0" parTransId="{DAB2F14E-C15F-4A7A-8657-C95B5575D995}" sibTransId="{1565FE33-C874-4075-9977-8E60320891B2}"/>
    <dgm:cxn modelId="{4EE978AF-4FD1-4380-B1BE-FF6C35CDB26B}" type="presOf" srcId="{D41F8D18-F917-4230-B114-315BE1BF540B}" destId="{D2309A06-8525-4490-A834-28751CAD1E78}" srcOrd="0" destOrd="0" presId="urn:microsoft.com/office/officeart/2005/8/layout/orgChart1"/>
    <dgm:cxn modelId="{C1AD34BA-2FAB-470E-8C07-0A99506D3005}" type="presOf" srcId="{50F103EF-1611-4358-91B8-388575D6BB97}" destId="{78384287-9CAE-40EB-B207-184FC2F3584C}" srcOrd="0" destOrd="0" presId="urn:microsoft.com/office/officeart/2005/8/layout/orgChart1"/>
    <dgm:cxn modelId="{FE66A8C3-A34D-4BB3-ADC0-0353A1B9E1A4}" srcId="{EDE5B829-E39A-4ADD-8423-AD7DAF0A42F7}" destId="{A2BE8520-63CF-4720-BD7D-BDDD0335F3EA}" srcOrd="2" destOrd="0" parTransId="{A88076C7-DBC3-4E8D-8329-957976FCB886}" sibTransId="{9A9EE70A-642B-4F42-9FA7-B6897933E61F}"/>
    <dgm:cxn modelId="{988FE5C6-2C9F-41EA-843C-BA3964F727B4}" type="presOf" srcId="{7636C535-8941-4FE5-8F2C-C859657AC187}" destId="{4B19C8C8-903A-4178-8772-64D22CBD8CFA}" srcOrd="1" destOrd="0" presId="urn:microsoft.com/office/officeart/2005/8/layout/orgChart1"/>
    <dgm:cxn modelId="{11CFEDD6-AE1F-499D-8100-5F2AAF136DE3}" type="presOf" srcId="{DAB2F14E-C15F-4A7A-8657-C95B5575D995}" destId="{8786B443-7701-47A4-AD8C-1AB7047C96E1}" srcOrd="0" destOrd="0" presId="urn:microsoft.com/office/officeart/2005/8/layout/orgChart1"/>
    <dgm:cxn modelId="{CEA4C9DB-B073-4BCA-873A-B052E42B6CD1}" type="presOf" srcId="{AC7829F2-621C-4D59-AA69-D1A0560E1C0B}" destId="{D85E95DB-0FD3-4E31-B92C-534EB101210D}" srcOrd="0" destOrd="0" presId="urn:microsoft.com/office/officeart/2005/8/layout/orgChart1"/>
    <dgm:cxn modelId="{1311B5FD-7BEA-43BD-B4B7-4AD89364F0B8}" srcId="{EDE5B829-E39A-4ADD-8423-AD7DAF0A42F7}" destId="{7636C535-8941-4FE5-8F2C-C859657AC187}" srcOrd="0" destOrd="0" parTransId="{50F103EF-1611-4358-91B8-388575D6BB97}" sibTransId="{127A5947-CF98-4A1F-8D83-E87C682D9002}"/>
    <dgm:cxn modelId="{618D960D-6697-480C-9097-329EC4E2E987}" type="presParOf" srcId="{D949F9BE-F01E-48C8-9F25-89813099F46B}" destId="{E3DB2EC4-2780-447D-A012-EF86BCC270FE}" srcOrd="0" destOrd="0" presId="urn:microsoft.com/office/officeart/2005/8/layout/orgChart1"/>
    <dgm:cxn modelId="{9E79721E-AE02-4F74-8F6F-174268B51D9C}" type="presParOf" srcId="{E3DB2EC4-2780-447D-A012-EF86BCC270FE}" destId="{AD402B7B-C01E-4C1D-AF5A-1774EA4CA6D5}" srcOrd="0" destOrd="0" presId="urn:microsoft.com/office/officeart/2005/8/layout/orgChart1"/>
    <dgm:cxn modelId="{94225D14-CE09-459E-9DE8-3941E3D433BE}" type="presParOf" srcId="{AD402B7B-C01E-4C1D-AF5A-1774EA4CA6D5}" destId="{F157DA7B-AB88-4D5F-A369-C5D9A994552A}" srcOrd="0" destOrd="0" presId="urn:microsoft.com/office/officeart/2005/8/layout/orgChart1"/>
    <dgm:cxn modelId="{E571D9BC-BA42-4E7E-BC4A-0E07C075AE32}" type="presParOf" srcId="{AD402B7B-C01E-4C1D-AF5A-1774EA4CA6D5}" destId="{18D946FC-4114-493A-A6FF-FAC8C7F98272}" srcOrd="1" destOrd="0" presId="urn:microsoft.com/office/officeart/2005/8/layout/orgChart1"/>
    <dgm:cxn modelId="{39794729-977C-46DE-A3C5-2F621F859C8D}" type="presParOf" srcId="{E3DB2EC4-2780-447D-A012-EF86BCC270FE}" destId="{CCF1CB76-FCF2-4D7B-A1F5-16AB2BDFDF07}" srcOrd="1" destOrd="0" presId="urn:microsoft.com/office/officeart/2005/8/layout/orgChart1"/>
    <dgm:cxn modelId="{A050BAA1-7DA9-45CE-9860-FEF62AEDF0CB}" type="presParOf" srcId="{CCF1CB76-FCF2-4D7B-A1F5-16AB2BDFDF07}" destId="{78384287-9CAE-40EB-B207-184FC2F3584C}" srcOrd="0" destOrd="0" presId="urn:microsoft.com/office/officeart/2005/8/layout/orgChart1"/>
    <dgm:cxn modelId="{DDED753D-CC6F-4600-8681-D5F102714382}" type="presParOf" srcId="{CCF1CB76-FCF2-4D7B-A1F5-16AB2BDFDF07}" destId="{44CE716D-AA69-4D86-8DF2-A52A14DE88D1}" srcOrd="1" destOrd="0" presId="urn:microsoft.com/office/officeart/2005/8/layout/orgChart1"/>
    <dgm:cxn modelId="{1F6D715B-FF54-4C8A-B1E0-2FDEDDD6E396}" type="presParOf" srcId="{44CE716D-AA69-4D86-8DF2-A52A14DE88D1}" destId="{26B92B55-5853-4B9F-9C0F-C28A650A199E}" srcOrd="0" destOrd="0" presId="urn:microsoft.com/office/officeart/2005/8/layout/orgChart1"/>
    <dgm:cxn modelId="{FE47A605-3295-459F-851C-570C5B1C0047}" type="presParOf" srcId="{26B92B55-5853-4B9F-9C0F-C28A650A199E}" destId="{754B49C5-3013-4540-AFCD-7145B5A2F95E}" srcOrd="0" destOrd="0" presId="urn:microsoft.com/office/officeart/2005/8/layout/orgChart1"/>
    <dgm:cxn modelId="{CE829E03-61EA-4AAD-96A9-E48A58D7A5DE}" type="presParOf" srcId="{26B92B55-5853-4B9F-9C0F-C28A650A199E}" destId="{4B19C8C8-903A-4178-8772-64D22CBD8CFA}" srcOrd="1" destOrd="0" presId="urn:microsoft.com/office/officeart/2005/8/layout/orgChart1"/>
    <dgm:cxn modelId="{91A5DE65-5039-4E39-AD06-52E131D694F7}" type="presParOf" srcId="{44CE716D-AA69-4D86-8DF2-A52A14DE88D1}" destId="{43371653-CD40-4F89-AC13-C4A70114E949}" srcOrd="1" destOrd="0" presId="urn:microsoft.com/office/officeart/2005/8/layout/orgChart1"/>
    <dgm:cxn modelId="{C989940C-F5AE-4844-B2C1-4792EB8D2630}" type="presParOf" srcId="{43371653-CD40-4F89-AC13-C4A70114E949}" destId="{8786B443-7701-47A4-AD8C-1AB7047C96E1}" srcOrd="0" destOrd="0" presId="urn:microsoft.com/office/officeart/2005/8/layout/orgChart1"/>
    <dgm:cxn modelId="{917D065D-9410-479E-A109-D0EDFAEBF2EC}" type="presParOf" srcId="{43371653-CD40-4F89-AC13-C4A70114E949}" destId="{DE05D289-93B2-467E-9E15-27F8713E249E}" srcOrd="1" destOrd="0" presId="urn:microsoft.com/office/officeart/2005/8/layout/orgChart1"/>
    <dgm:cxn modelId="{0B4A9B70-2526-4D56-8BB3-E1A260FC97DD}" type="presParOf" srcId="{DE05D289-93B2-467E-9E15-27F8713E249E}" destId="{09916392-3388-48F7-9611-F0C9FD2443BC}" srcOrd="0" destOrd="0" presId="urn:microsoft.com/office/officeart/2005/8/layout/orgChart1"/>
    <dgm:cxn modelId="{E5230D0F-F12F-4D80-B9DE-323D2C3B9C64}" type="presParOf" srcId="{09916392-3388-48F7-9611-F0C9FD2443BC}" destId="{2A1753F6-42F3-4B33-989F-A11D61DAFB53}" srcOrd="0" destOrd="0" presId="urn:microsoft.com/office/officeart/2005/8/layout/orgChart1"/>
    <dgm:cxn modelId="{BA95900A-5671-4EB3-87E2-6947ED4FF53E}" type="presParOf" srcId="{09916392-3388-48F7-9611-F0C9FD2443BC}" destId="{6A16C835-1969-4503-8C74-E2822A200664}" srcOrd="1" destOrd="0" presId="urn:microsoft.com/office/officeart/2005/8/layout/orgChart1"/>
    <dgm:cxn modelId="{B7570C71-7C99-4060-A8E7-A7C82B53F5A1}" type="presParOf" srcId="{DE05D289-93B2-467E-9E15-27F8713E249E}" destId="{3B515D52-346D-4425-AFED-B36997DC63B5}" srcOrd="1" destOrd="0" presId="urn:microsoft.com/office/officeart/2005/8/layout/orgChart1"/>
    <dgm:cxn modelId="{AA7620DE-EC4E-4AEA-A4E4-8D415A9C66DE}" type="presParOf" srcId="{DE05D289-93B2-467E-9E15-27F8713E249E}" destId="{1966B1E5-9487-43C2-9C43-3DDBB2EA740D}" srcOrd="2" destOrd="0" presId="urn:microsoft.com/office/officeart/2005/8/layout/orgChart1"/>
    <dgm:cxn modelId="{74FA206B-D650-4B90-BB01-079B7EC375FE}" type="presParOf" srcId="{44CE716D-AA69-4D86-8DF2-A52A14DE88D1}" destId="{261E902E-D2F9-4F87-B6B0-9A6406050384}" srcOrd="2" destOrd="0" presId="urn:microsoft.com/office/officeart/2005/8/layout/orgChart1"/>
    <dgm:cxn modelId="{B1A0A815-A97A-429C-8C34-278AC0688EE0}" type="presParOf" srcId="{CCF1CB76-FCF2-4D7B-A1F5-16AB2BDFDF07}" destId="{D85E95DB-0FD3-4E31-B92C-534EB101210D}" srcOrd="2" destOrd="0" presId="urn:microsoft.com/office/officeart/2005/8/layout/orgChart1"/>
    <dgm:cxn modelId="{824D1832-D35C-4657-B610-9537078FEB71}" type="presParOf" srcId="{CCF1CB76-FCF2-4D7B-A1F5-16AB2BDFDF07}" destId="{4B2D87BB-1678-4C90-B892-9593361182CB}" srcOrd="3" destOrd="0" presId="urn:microsoft.com/office/officeart/2005/8/layout/orgChart1"/>
    <dgm:cxn modelId="{83E4C202-B124-4836-8B93-D1DB54D9BBB4}" type="presParOf" srcId="{4B2D87BB-1678-4C90-B892-9593361182CB}" destId="{24F0F914-2AE4-4EF4-BB25-E7F4A380E505}" srcOrd="0" destOrd="0" presId="urn:microsoft.com/office/officeart/2005/8/layout/orgChart1"/>
    <dgm:cxn modelId="{BE927881-A552-475A-905C-131E3F176133}" type="presParOf" srcId="{24F0F914-2AE4-4EF4-BB25-E7F4A380E505}" destId="{D2309A06-8525-4490-A834-28751CAD1E78}" srcOrd="0" destOrd="0" presId="urn:microsoft.com/office/officeart/2005/8/layout/orgChart1"/>
    <dgm:cxn modelId="{5278D315-BA11-4F55-A39C-A5D7B98C8835}" type="presParOf" srcId="{24F0F914-2AE4-4EF4-BB25-E7F4A380E505}" destId="{DB7E7603-934B-408D-A79B-552E2DFF389D}" srcOrd="1" destOrd="0" presId="urn:microsoft.com/office/officeart/2005/8/layout/orgChart1"/>
    <dgm:cxn modelId="{0FDD277D-52AE-47CA-AB15-7CFA8BBD1595}" type="presParOf" srcId="{4B2D87BB-1678-4C90-B892-9593361182CB}" destId="{A4054576-E995-470A-B0CA-15737EFDDB3A}" srcOrd="1" destOrd="0" presId="urn:microsoft.com/office/officeart/2005/8/layout/orgChart1"/>
    <dgm:cxn modelId="{29BAD883-740D-4BD9-B802-5BAA0A393A60}" type="presParOf" srcId="{4B2D87BB-1678-4C90-B892-9593361182CB}" destId="{12CAAAC2-A2EE-4A5C-B89B-D2257E331A88}" srcOrd="2" destOrd="0" presId="urn:microsoft.com/office/officeart/2005/8/layout/orgChart1"/>
    <dgm:cxn modelId="{B0975D16-8527-4D59-94EA-441C557D3DD3}" type="presParOf" srcId="{CCF1CB76-FCF2-4D7B-A1F5-16AB2BDFDF07}" destId="{7910004A-AC29-4D37-8F5B-7A551C9CAE19}" srcOrd="4" destOrd="0" presId="urn:microsoft.com/office/officeart/2005/8/layout/orgChart1"/>
    <dgm:cxn modelId="{C8A72AC0-DFAB-4DE4-9934-68BA4C1B18D6}" type="presParOf" srcId="{CCF1CB76-FCF2-4D7B-A1F5-16AB2BDFDF07}" destId="{74FFEFE7-843E-47BF-9FF2-E4B5B3F7ADD1}" srcOrd="5" destOrd="0" presId="urn:microsoft.com/office/officeart/2005/8/layout/orgChart1"/>
    <dgm:cxn modelId="{A31366C8-A493-47FD-8AA2-9A67C33EB25A}" type="presParOf" srcId="{74FFEFE7-843E-47BF-9FF2-E4B5B3F7ADD1}" destId="{984080B4-9F02-44AB-95CA-740FCAA15FB7}" srcOrd="0" destOrd="0" presId="urn:microsoft.com/office/officeart/2005/8/layout/orgChart1"/>
    <dgm:cxn modelId="{C03CB43B-BD6D-4F8F-A655-370FC2106E41}" type="presParOf" srcId="{984080B4-9F02-44AB-95CA-740FCAA15FB7}" destId="{73BF7368-B271-4145-BB70-6BC4B130CD00}" srcOrd="0" destOrd="0" presId="urn:microsoft.com/office/officeart/2005/8/layout/orgChart1"/>
    <dgm:cxn modelId="{6BD0DBD7-1548-498A-BFDA-BFBA5116F335}" type="presParOf" srcId="{984080B4-9F02-44AB-95CA-740FCAA15FB7}" destId="{0039E8B2-A8E4-4390-9B7A-23DE918DE0B2}" srcOrd="1" destOrd="0" presId="urn:microsoft.com/office/officeart/2005/8/layout/orgChart1"/>
    <dgm:cxn modelId="{813C2FC7-C50B-4444-97C4-0C2269071856}" type="presParOf" srcId="{74FFEFE7-843E-47BF-9FF2-E4B5B3F7ADD1}" destId="{9C599F93-E372-4B8B-BA5E-C37426008A48}" srcOrd="1" destOrd="0" presId="urn:microsoft.com/office/officeart/2005/8/layout/orgChart1"/>
    <dgm:cxn modelId="{FC84E6AA-AA37-48E8-BC7E-E8E109FDBDA3}" type="presParOf" srcId="{74FFEFE7-843E-47BF-9FF2-E4B5B3F7ADD1}" destId="{29A01BC6-EFE7-4499-A10C-76BFDFDA807E}" srcOrd="2" destOrd="0" presId="urn:microsoft.com/office/officeart/2005/8/layout/orgChart1"/>
    <dgm:cxn modelId="{82B2AE64-8447-4487-B509-A0D4E4CF7259}" type="presParOf" srcId="{E3DB2EC4-2780-447D-A012-EF86BCC270FE}" destId="{DF52D08F-4D15-4F19-86B2-878FA40F20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49514-0B91-40E1-9F88-825751CACAF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A97689-C716-4879-A31F-FE4FB53085B0}">
      <dgm:prSet phldrT="[Text]"/>
      <dgm:spPr/>
      <dgm:t>
        <a:bodyPr/>
        <a:lstStyle/>
        <a:p>
          <a:r>
            <a:rPr lang="en-US" dirty="0"/>
            <a:t>PATIENT</a:t>
          </a:r>
        </a:p>
      </dgm:t>
    </dgm:pt>
    <dgm:pt modelId="{E700AF54-D5CC-4C1B-BAFF-4DB20C0AC356}" type="parTrans" cxnId="{11987FBE-DCE8-4504-9895-0091D71F67F5}">
      <dgm:prSet/>
      <dgm:spPr/>
      <dgm:t>
        <a:bodyPr/>
        <a:lstStyle/>
        <a:p>
          <a:endParaRPr lang="en-US"/>
        </a:p>
      </dgm:t>
    </dgm:pt>
    <dgm:pt modelId="{77A7E62A-4EC0-4AC9-94D1-7872380CD4CD}" type="sibTrans" cxnId="{11987FBE-DCE8-4504-9895-0091D71F67F5}">
      <dgm:prSet/>
      <dgm:spPr/>
      <dgm:t>
        <a:bodyPr/>
        <a:lstStyle/>
        <a:p>
          <a:endParaRPr lang="en-US"/>
        </a:p>
      </dgm:t>
    </dgm:pt>
    <dgm:pt modelId="{7C3C27D3-F08E-4E94-9C23-1CFA206436EB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Infectious Disease</a:t>
          </a:r>
        </a:p>
      </dgm:t>
    </dgm:pt>
    <dgm:pt modelId="{D4E88CB8-1498-41A4-912B-A31CB1BC69E4}" type="parTrans" cxnId="{543C8305-B455-4E44-9267-63B197054907}">
      <dgm:prSet/>
      <dgm:spPr/>
      <dgm:t>
        <a:bodyPr/>
        <a:lstStyle/>
        <a:p>
          <a:endParaRPr lang="en-US"/>
        </a:p>
      </dgm:t>
    </dgm:pt>
    <dgm:pt modelId="{D890C2FB-1B9F-4DE2-BD2D-415DE8FF719B}" type="sibTrans" cxnId="{543C8305-B455-4E44-9267-63B197054907}">
      <dgm:prSet/>
      <dgm:spPr/>
      <dgm:t>
        <a:bodyPr/>
        <a:lstStyle/>
        <a:p>
          <a:endParaRPr lang="en-US"/>
        </a:p>
      </dgm:t>
    </dgm:pt>
    <dgm:pt modelId="{852AA688-8D1D-4151-A35C-F4EFF33CE57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Mental Health</a:t>
          </a:r>
        </a:p>
      </dgm:t>
    </dgm:pt>
    <dgm:pt modelId="{8C0A3620-8B2F-4545-B559-E2744BA0AB5D}" type="parTrans" cxnId="{C6E987EA-0B44-43B1-919C-B7D2FEEB4B7E}">
      <dgm:prSet/>
      <dgm:spPr/>
      <dgm:t>
        <a:bodyPr/>
        <a:lstStyle/>
        <a:p>
          <a:endParaRPr lang="en-US"/>
        </a:p>
      </dgm:t>
    </dgm:pt>
    <dgm:pt modelId="{9D8ACD62-5C36-4087-BAF5-EF4DB01EF5AF}" type="sibTrans" cxnId="{C6E987EA-0B44-43B1-919C-B7D2FEEB4B7E}">
      <dgm:prSet/>
      <dgm:spPr/>
      <dgm:t>
        <a:bodyPr/>
        <a:lstStyle/>
        <a:p>
          <a:endParaRPr lang="en-US"/>
        </a:p>
      </dgm:t>
    </dgm:pt>
    <dgm:pt modelId="{812BE687-6146-450A-836B-75E2F97F809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Respiratory Therapist</a:t>
          </a:r>
        </a:p>
      </dgm:t>
    </dgm:pt>
    <dgm:pt modelId="{93E80815-1ACE-4C9B-ACAA-50CD9549F6F2}" type="parTrans" cxnId="{99A90DEE-791C-4821-BDAC-2D3334BD82EB}">
      <dgm:prSet/>
      <dgm:spPr/>
      <dgm:t>
        <a:bodyPr/>
        <a:lstStyle/>
        <a:p>
          <a:endParaRPr lang="en-US"/>
        </a:p>
      </dgm:t>
    </dgm:pt>
    <dgm:pt modelId="{F6A893BD-F207-4FFA-8D5C-668C7EA59932}" type="sibTrans" cxnId="{99A90DEE-791C-4821-BDAC-2D3334BD82EB}">
      <dgm:prSet/>
      <dgm:spPr/>
      <dgm:t>
        <a:bodyPr/>
        <a:lstStyle/>
        <a:p>
          <a:endParaRPr lang="en-US"/>
        </a:p>
      </dgm:t>
    </dgm:pt>
    <dgm:pt modelId="{B1A1252D-159B-495E-BC37-2E76B32A86B7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Primary Care</a:t>
          </a:r>
        </a:p>
      </dgm:t>
    </dgm:pt>
    <dgm:pt modelId="{25354631-B14F-4F8F-A50D-DF17E16C16BE}" type="parTrans" cxnId="{F12364AC-2949-4FD8-AEEF-F0278CB22FD2}">
      <dgm:prSet/>
      <dgm:spPr/>
      <dgm:t>
        <a:bodyPr/>
        <a:lstStyle/>
        <a:p>
          <a:endParaRPr lang="en-US"/>
        </a:p>
      </dgm:t>
    </dgm:pt>
    <dgm:pt modelId="{55F76532-B437-43B0-810B-014D09414141}" type="sibTrans" cxnId="{F12364AC-2949-4FD8-AEEF-F0278CB22FD2}">
      <dgm:prSet/>
      <dgm:spPr/>
      <dgm:t>
        <a:bodyPr/>
        <a:lstStyle/>
        <a:p>
          <a:endParaRPr lang="en-US"/>
        </a:p>
      </dgm:t>
    </dgm:pt>
    <dgm:pt modelId="{39617C48-C539-47A4-B542-73FDC5815DD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Pulmonologist</a:t>
          </a:r>
        </a:p>
      </dgm:t>
    </dgm:pt>
    <dgm:pt modelId="{5B56C353-01C8-4DC0-AC51-74728F401522}" type="parTrans" cxnId="{C173F376-BEFC-4AF2-8758-11E14BE44A2A}">
      <dgm:prSet/>
      <dgm:spPr/>
      <dgm:t>
        <a:bodyPr/>
        <a:lstStyle/>
        <a:p>
          <a:endParaRPr lang="en-US"/>
        </a:p>
      </dgm:t>
    </dgm:pt>
    <dgm:pt modelId="{170BA10D-6760-4072-A3ED-DA7B05B826A9}" type="sibTrans" cxnId="{C173F376-BEFC-4AF2-8758-11E14BE44A2A}">
      <dgm:prSet/>
      <dgm:spPr/>
      <dgm:t>
        <a:bodyPr/>
        <a:lstStyle/>
        <a:p>
          <a:endParaRPr lang="en-US"/>
        </a:p>
      </dgm:t>
    </dgm:pt>
    <dgm:pt modelId="{F918A25A-8187-4A6C-8B60-FFB4005E079A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Nurse</a:t>
          </a:r>
        </a:p>
      </dgm:t>
    </dgm:pt>
    <dgm:pt modelId="{BFA01AC4-A760-4127-A4C1-D4FB89070091}" type="parTrans" cxnId="{58A81FB3-ADB2-44A2-86B9-7BE1A2957E27}">
      <dgm:prSet/>
      <dgm:spPr/>
      <dgm:t>
        <a:bodyPr/>
        <a:lstStyle/>
        <a:p>
          <a:endParaRPr lang="en-US"/>
        </a:p>
      </dgm:t>
    </dgm:pt>
    <dgm:pt modelId="{5910E4F5-867A-42E2-BFE2-9F720ACD22C8}" type="sibTrans" cxnId="{58A81FB3-ADB2-44A2-86B9-7BE1A2957E27}">
      <dgm:prSet/>
      <dgm:spPr/>
      <dgm:t>
        <a:bodyPr/>
        <a:lstStyle/>
        <a:p>
          <a:endParaRPr lang="en-US"/>
        </a:p>
      </dgm:t>
    </dgm:pt>
    <dgm:pt modelId="{CA366837-0B5A-42AC-BFBD-2E82FB2D4830}">
      <dgm:prSet/>
      <dgm:spPr>
        <a:solidFill>
          <a:srgbClr val="E07688"/>
        </a:solidFill>
      </dgm:spPr>
      <dgm:t>
        <a:bodyPr/>
        <a:lstStyle/>
        <a:p>
          <a:r>
            <a:rPr lang="en-US" dirty="0"/>
            <a:t>Pharmacist</a:t>
          </a:r>
        </a:p>
      </dgm:t>
    </dgm:pt>
    <dgm:pt modelId="{9094B2DA-8BFE-4427-82EF-F5187AC411EF}" type="parTrans" cxnId="{DD141F07-F7AD-4C5D-96CC-93DE83C58B00}">
      <dgm:prSet/>
      <dgm:spPr/>
      <dgm:t>
        <a:bodyPr/>
        <a:lstStyle/>
        <a:p>
          <a:endParaRPr lang="en-US"/>
        </a:p>
      </dgm:t>
    </dgm:pt>
    <dgm:pt modelId="{0A309B40-4537-4E2A-B50B-2889F37AD7FA}" type="sibTrans" cxnId="{DD141F07-F7AD-4C5D-96CC-93DE83C58B00}">
      <dgm:prSet/>
      <dgm:spPr/>
      <dgm:t>
        <a:bodyPr/>
        <a:lstStyle/>
        <a:p>
          <a:endParaRPr lang="en-US"/>
        </a:p>
      </dgm:t>
    </dgm:pt>
    <dgm:pt modelId="{6EF5C1D6-52A7-4EC2-9B8E-0E8FC3AFD74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Social Worker</a:t>
          </a:r>
        </a:p>
      </dgm:t>
    </dgm:pt>
    <dgm:pt modelId="{EA55DCAE-4E71-41E8-A77D-3D926BEBA516}" type="parTrans" cxnId="{64A6E13C-40B8-43C6-A09D-216611AA073B}">
      <dgm:prSet/>
      <dgm:spPr/>
      <dgm:t>
        <a:bodyPr/>
        <a:lstStyle/>
        <a:p>
          <a:endParaRPr lang="en-US"/>
        </a:p>
      </dgm:t>
    </dgm:pt>
    <dgm:pt modelId="{3F04BA74-ED4A-4CC9-B6D2-EA22F0A239A9}" type="sibTrans" cxnId="{64A6E13C-40B8-43C6-A09D-216611AA073B}">
      <dgm:prSet/>
      <dgm:spPr/>
      <dgm:t>
        <a:bodyPr/>
        <a:lstStyle/>
        <a:p>
          <a:endParaRPr lang="en-US"/>
        </a:p>
      </dgm:t>
    </dgm:pt>
    <dgm:pt modelId="{275208C7-253D-48B7-85C6-6DA1AFD136D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Nutritionist</a:t>
          </a:r>
        </a:p>
      </dgm:t>
    </dgm:pt>
    <dgm:pt modelId="{8D08D609-8255-425F-9FAE-C546511853EA}" type="parTrans" cxnId="{2DDFA7AE-E489-4C51-B4C6-D293CD2CB9E2}">
      <dgm:prSet/>
      <dgm:spPr/>
      <dgm:t>
        <a:bodyPr/>
        <a:lstStyle/>
        <a:p>
          <a:endParaRPr lang="en-US"/>
        </a:p>
      </dgm:t>
    </dgm:pt>
    <dgm:pt modelId="{065338F7-DBC5-450F-A01C-B590E96E7304}" type="sibTrans" cxnId="{2DDFA7AE-E489-4C51-B4C6-D293CD2CB9E2}">
      <dgm:prSet/>
      <dgm:spPr/>
      <dgm:t>
        <a:bodyPr/>
        <a:lstStyle/>
        <a:p>
          <a:endParaRPr lang="en-US"/>
        </a:p>
      </dgm:t>
    </dgm:pt>
    <dgm:pt modelId="{2149FE2F-9C4A-49CB-9EE3-2C3B5FCC8787}" type="pres">
      <dgm:prSet presAssocID="{93749514-0B91-40E1-9F88-825751CACAF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B4AEBD-E38B-491B-94BA-31E7FAE05A3E}" type="pres">
      <dgm:prSet presAssocID="{23A97689-C716-4879-A31F-FE4FB53085B0}" presName="centerShape" presStyleLbl="node0" presStyleIdx="0" presStyleCnt="1" custScaleX="140133" custScaleY="118124"/>
      <dgm:spPr/>
    </dgm:pt>
    <dgm:pt modelId="{3B3C4555-6A8B-4123-86A7-AC7E4D214252}" type="pres">
      <dgm:prSet presAssocID="{7C3C27D3-F08E-4E94-9C23-1CFA206436EB}" presName="node" presStyleLbl="node1" presStyleIdx="0" presStyleCnt="9" custScaleX="187258" custScaleY="114747">
        <dgm:presLayoutVars>
          <dgm:bulletEnabled val="1"/>
        </dgm:presLayoutVars>
      </dgm:prSet>
      <dgm:spPr/>
    </dgm:pt>
    <dgm:pt modelId="{B0B14322-E8DD-47FB-9A89-E0F5B9D3A0B9}" type="pres">
      <dgm:prSet presAssocID="{7C3C27D3-F08E-4E94-9C23-1CFA206436EB}" presName="dummy" presStyleCnt="0"/>
      <dgm:spPr/>
    </dgm:pt>
    <dgm:pt modelId="{146DA01F-A42C-48DE-A7D4-AE847066B1DB}" type="pres">
      <dgm:prSet presAssocID="{D890C2FB-1B9F-4DE2-BD2D-415DE8FF719B}" presName="sibTrans" presStyleLbl="sibTrans2D1" presStyleIdx="0" presStyleCnt="9"/>
      <dgm:spPr/>
    </dgm:pt>
    <dgm:pt modelId="{DFFDE181-6F9A-4CA1-B670-909CCCB8A5C2}" type="pres">
      <dgm:prSet presAssocID="{39617C48-C539-47A4-B542-73FDC5815DD1}" presName="node" presStyleLbl="node1" presStyleIdx="1" presStyleCnt="9" custScaleX="187258" custScaleY="114747" custRadScaleRad="100841" custRadScaleInc="58350">
        <dgm:presLayoutVars>
          <dgm:bulletEnabled val="1"/>
        </dgm:presLayoutVars>
      </dgm:prSet>
      <dgm:spPr/>
    </dgm:pt>
    <dgm:pt modelId="{EEFAA207-27A7-40A3-973E-3A3067E453D4}" type="pres">
      <dgm:prSet presAssocID="{39617C48-C539-47A4-B542-73FDC5815DD1}" presName="dummy" presStyleCnt="0"/>
      <dgm:spPr/>
    </dgm:pt>
    <dgm:pt modelId="{5383502C-2C41-4E99-9422-ECB4331A96CF}" type="pres">
      <dgm:prSet presAssocID="{170BA10D-6760-4072-A3ED-DA7B05B826A9}" presName="sibTrans" presStyleLbl="sibTrans2D1" presStyleIdx="1" presStyleCnt="9"/>
      <dgm:spPr/>
    </dgm:pt>
    <dgm:pt modelId="{4916A18F-95CE-4126-8F30-1F635E9E3F08}" type="pres">
      <dgm:prSet presAssocID="{CA366837-0B5A-42AC-BFBD-2E82FB2D4830}" presName="node" presStyleLbl="node1" presStyleIdx="2" presStyleCnt="9" custScaleX="187258" custScaleY="114747">
        <dgm:presLayoutVars>
          <dgm:bulletEnabled val="1"/>
        </dgm:presLayoutVars>
      </dgm:prSet>
      <dgm:spPr/>
    </dgm:pt>
    <dgm:pt modelId="{25BC3445-578F-4B3A-93D2-09250981E164}" type="pres">
      <dgm:prSet presAssocID="{CA366837-0B5A-42AC-BFBD-2E82FB2D4830}" presName="dummy" presStyleCnt="0"/>
      <dgm:spPr/>
    </dgm:pt>
    <dgm:pt modelId="{BA54323A-3755-4F57-AD49-820E22D6962A}" type="pres">
      <dgm:prSet presAssocID="{0A309B40-4537-4E2A-B50B-2889F37AD7FA}" presName="sibTrans" presStyleLbl="sibTrans2D1" presStyleIdx="2" presStyleCnt="9"/>
      <dgm:spPr/>
    </dgm:pt>
    <dgm:pt modelId="{A3E16101-6428-4DF1-A80F-5B9A3E0B9455}" type="pres">
      <dgm:prSet presAssocID="{275208C7-253D-48B7-85C6-6DA1AFD136D9}" presName="node" presStyleLbl="node1" presStyleIdx="3" presStyleCnt="9" custScaleX="187258" custScaleY="114747" custRadScaleRad="94112" custRadScaleInc="-46201">
        <dgm:presLayoutVars>
          <dgm:bulletEnabled val="1"/>
        </dgm:presLayoutVars>
      </dgm:prSet>
      <dgm:spPr/>
    </dgm:pt>
    <dgm:pt modelId="{A4A59002-00B2-4AC0-925C-1BB0347C8806}" type="pres">
      <dgm:prSet presAssocID="{275208C7-253D-48B7-85C6-6DA1AFD136D9}" presName="dummy" presStyleCnt="0"/>
      <dgm:spPr/>
    </dgm:pt>
    <dgm:pt modelId="{878590FD-AAB9-431F-A831-F5565D108B8A}" type="pres">
      <dgm:prSet presAssocID="{065338F7-DBC5-450F-A01C-B590E96E7304}" presName="sibTrans" presStyleLbl="sibTrans2D1" presStyleIdx="3" presStyleCnt="9"/>
      <dgm:spPr/>
    </dgm:pt>
    <dgm:pt modelId="{1DC83922-5020-4EDF-B933-E2F2F437813B}" type="pres">
      <dgm:prSet presAssocID="{6EF5C1D6-52A7-4EC2-9B8E-0E8FC3AFD744}" presName="node" presStyleLbl="node1" presStyleIdx="4" presStyleCnt="9" custScaleX="187258" custScaleY="114747" custRadScaleRad="108217" custRadScaleInc="-60176">
        <dgm:presLayoutVars>
          <dgm:bulletEnabled val="1"/>
        </dgm:presLayoutVars>
      </dgm:prSet>
      <dgm:spPr/>
    </dgm:pt>
    <dgm:pt modelId="{4843DBA0-E381-40AF-B55D-B91543645533}" type="pres">
      <dgm:prSet presAssocID="{6EF5C1D6-52A7-4EC2-9B8E-0E8FC3AFD744}" presName="dummy" presStyleCnt="0"/>
      <dgm:spPr/>
    </dgm:pt>
    <dgm:pt modelId="{6F25A3B6-39A6-456B-975C-86E4569943E0}" type="pres">
      <dgm:prSet presAssocID="{3F04BA74-ED4A-4CC9-B6D2-EA22F0A239A9}" presName="sibTrans" presStyleLbl="sibTrans2D1" presStyleIdx="4" presStyleCnt="9"/>
      <dgm:spPr/>
    </dgm:pt>
    <dgm:pt modelId="{F9B3478A-811F-4201-A29E-14C065CA557F}" type="pres">
      <dgm:prSet presAssocID="{F918A25A-8187-4A6C-8B60-FFB4005E079A}" presName="node" presStyleLbl="node1" presStyleIdx="5" presStyleCnt="9" custScaleX="187258" custScaleY="114747" custRadScaleRad="108005" custRadScaleInc="62976">
        <dgm:presLayoutVars>
          <dgm:bulletEnabled val="1"/>
        </dgm:presLayoutVars>
      </dgm:prSet>
      <dgm:spPr/>
    </dgm:pt>
    <dgm:pt modelId="{1D0D682C-FEC4-4F2F-84FD-9F5753389E2E}" type="pres">
      <dgm:prSet presAssocID="{F918A25A-8187-4A6C-8B60-FFB4005E079A}" presName="dummy" presStyleCnt="0"/>
      <dgm:spPr/>
    </dgm:pt>
    <dgm:pt modelId="{C13C9400-2A96-45D6-B2D1-E9638B08BFDB}" type="pres">
      <dgm:prSet presAssocID="{5910E4F5-867A-42E2-BFE2-9F720ACD22C8}" presName="sibTrans" presStyleLbl="sibTrans2D1" presStyleIdx="5" presStyleCnt="9"/>
      <dgm:spPr/>
    </dgm:pt>
    <dgm:pt modelId="{9443E381-287A-4BB7-8E6D-2F7FD0E74529}" type="pres">
      <dgm:prSet presAssocID="{852AA688-8D1D-4151-A35C-F4EFF33CE574}" presName="node" presStyleLbl="node1" presStyleIdx="6" presStyleCnt="9" custScaleX="187258" custScaleY="114747" custRadScaleRad="95065" custRadScaleInc="48101">
        <dgm:presLayoutVars>
          <dgm:bulletEnabled val="1"/>
        </dgm:presLayoutVars>
      </dgm:prSet>
      <dgm:spPr/>
    </dgm:pt>
    <dgm:pt modelId="{C0BAB080-38A5-4721-9A1C-F2905F277659}" type="pres">
      <dgm:prSet presAssocID="{852AA688-8D1D-4151-A35C-F4EFF33CE574}" presName="dummy" presStyleCnt="0"/>
      <dgm:spPr/>
    </dgm:pt>
    <dgm:pt modelId="{9E06033C-56A0-435B-B243-D6C08AEBD2C8}" type="pres">
      <dgm:prSet presAssocID="{9D8ACD62-5C36-4087-BAF5-EF4DB01EF5AF}" presName="sibTrans" presStyleLbl="sibTrans2D1" presStyleIdx="6" presStyleCnt="9"/>
      <dgm:spPr/>
    </dgm:pt>
    <dgm:pt modelId="{BDB39F0F-8537-4072-B508-CFFE2B6578A8}" type="pres">
      <dgm:prSet presAssocID="{812BE687-6146-450A-836B-75E2F97F8091}" presName="node" presStyleLbl="node1" presStyleIdx="7" presStyleCnt="9" custScaleX="187258" custScaleY="114747">
        <dgm:presLayoutVars>
          <dgm:bulletEnabled val="1"/>
        </dgm:presLayoutVars>
      </dgm:prSet>
      <dgm:spPr/>
    </dgm:pt>
    <dgm:pt modelId="{F0187527-23C5-45BD-9F6C-8D238EE33975}" type="pres">
      <dgm:prSet presAssocID="{812BE687-6146-450A-836B-75E2F97F8091}" presName="dummy" presStyleCnt="0"/>
      <dgm:spPr/>
    </dgm:pt>
    <dgm:pt modelId="{B7330F4E-13FE-4199-A88D-53C562B782B2}" type="pres">
      <dgm:prSet presAssocID="{F6A893BD-F207-4FFA-8D5C-668C7EA59932}" presName="sibTrans" presStyleLbl="sibTrans2D1" presStyleIdx="7" presStyleCnt="9"/>
      <dgm:spPr/>
    </dgm:pt>
    <dgm:pt modelId="{F25582E1-B84F-44E8-AF9A-76C434F3DAB9}" type="pres">
      <dgm:prSet presAssocID="{B1A1252D-159B-495E-BC37-2E76B32A86B7}" presName="node" presStyleLbl="node1" presStyleIdx="8" presStyleCnt="9" custScaleX="187258" custScaleY="114747" custRadScaleRad="103516" custRadScaleInc="-65456">
        <dgm:presLayoutVars>
          <dgm:bulletEnabled val="1"/>
        </dgm:presLayoutVars>
      </dgm:prSet>
      <dgm:spPr/>
    </dgm:pt>
    <dgm:pt modelId="{5F8788D7-85AF-4329-80C1-5699CEF752CC}" type="pres">
      <dgm:prSet presAssocID="{B1A1252D-159B-495E-BC37-2E76B32A86B7}" presName="dummy" presStyleCnt="0"/>
      <dgm:spPr/>
    </dgm:pt>
    <dgm:pt modelId="{276504EF-3253-472B-9600-C8933E830DC7}" type="pres">
      <dgm:prSet presAssocID="{55F76532-B437-43B0-810B-014D09414141}" presName="sibTrans" presStyleLbl="sibTrans2D1" presStyleIdx="8" presStyleCnt="9"/>
      <dgm:spPr/>
    </dgm:pt>
  </dgm:ptLst>
  <dgm:cxnLst>
    <dgm:cxn modelId="{FE9CEE01-9759-4E22-A87E-42AAEF23FF3A}" type="presOf" srcId="{23A97689-C716-4879-A31F-FE4FB53085B0}" destId="{BAB4AEBD-E38B-491B-94BA-31E7FAE05A3E}" srcOrd="0" destOrd="0" presId="urn:microsoft.com/office/officeart/2005/8/layout/radial6"/>
    <dgm:cxn modelId="{543C8305-B455-4E44-9267-63B197054907}" srcId="{23A97689-C716-4879-A31F-FE4FB53085B0}" destId="{7C3C27D3-F08E-4E94-9C23-1CFA206436EB}" srcOrd="0" destOrd="0" parTransId="{D4E88CB8-1498-41A4-912B-A31CB1BC69E4}" sibTransId="{D890C2FB-1B9F-4DE2-BD2D-415DE8FF719B}"/>
    <dgm:cxn modelId="{083D6D06-5036-4327-BDB5-1115F44E9B61}" type="presOf" srcId="{852AA688-8D1D-4151-A35C-F4EFF33CE574}" destId="{9443E381-287A-4BB7-8E6D-2F7FD0E74529}" srcOrd="0" destOrd="0" presId="urn:microsoft.com/office/officeart/2005/8/layout/radial6"/>
    <dgm:cxn modelId="{DD141F07-F7AD-4C5D-96CC-93DE83C58B00}" srcId="{23A97689-C716-4879-A31F-FE4FB53085B0}" destId="{CA366837-0B5A-42AC-BFBD-2E82FB2D4830}" srcOrd="2" destOrd="0" parTransId="{9094B2DA-8BFE-4427-82EF-F5187AC411EF}" sibTransId="{0A309B40-4537-4E2A-B50B-2889F37AD7FA}"/>
    <dgm:cxn modelId="{E2398C08-2339-4F29-8269-9C9239EC1D58}" type="presOf" srcId="{F6A893BD-F207-4FFA-8D5C-668C7EA59932}" destId="{B7330F4E-13FE-4199-A88D-53C562B782B2}" srcOrd="0" destOrd="0" presId="urn:microsoft.com/office/officeart/2005/8/layout/radial6"/>
    <dgm:cxn modelId="{092C5D0C-22EE-4D4B-8385-540F7B957AE0}" type="presOf" srcId="{B1A1252D-159B-495E-BC37-2E76B32A86B7}" destId="{F25582E1-B84F-44E8-AF9A-76C434F3DAB9}" srcOrd="0" destOrd="0" presId="urn:microsoft.com/office/officeart/2005/8/layout/radial6"/>
    <dgm:cxn modelId="{FDF69B35-A3EE-4529-A17D-C5B0F9AC116F}" type="presOf" srcId="{9D8ACD62-5C36-4087-BAF5-EF4DB01EF5AF}" destId="{9E06033C-56A0-435B-B243-D6C08AEBD2C8}" srcOrd="0" destOrd="0" presId="urn:microsoft.com/office/officeart/2005/8/layout/radial6"/>
    <dgm:cxn modelId="{26F2603B-1CB0-49C3-8221-BE3CF3A987A4}" type="presOf" srcId="{6EF5C1D6-52A7-4EC2-9B8E-0E8FC3AFD744}" destId="{1DC83922-5020-4EDF-B933-E2F2F437813B}" srcOrd="0" destOrd="0" presId="urn:microsoft.com/office/officeart/2005/8/layout/radial6"/>
    <dgm:cxn modelId="{64A6E13C-40B8-43C6-A09D-216611AA073B}" srcId="{23A97689-C716-4879-A31F-FE4FB53085B0}" destId="{6EF5C1D6-52A7-4EC2-9B8E-0E8FC3AFD744}" srcOrd="4" destOrd="0" parTransId="{EA55DCAE-4E71-41E8-A77D-3D926BEBA516}" sibTransId="{3F04BA74-ED4A-4CC9-B6D2-EA22F0A239A9}"/>
    <dgm:cxn modelId="{4170E45B-EA64-492E-9F82-C55E4BAF0D06}" type="presOf" srcId="{812BE687-6146-450A-836B-75E2F97F8091}" destId="{BDB39F0F-8537-4072-B508-CFFE2B6578A8}" srcOrd="0" destOrd="0" presId="urn:microsoft.com/office/officeart/2005/8/layout/radial6"/>
    <dgm:cxn modelId="{CBAA035E-7A50-4AE0-A23E-FA8CE787945C}" type="presOf" srcId="{065338F7-DBC5-450F-A01C-B590E96E7304}" destId="{878590FD-AAB9-431F-A831-F5565D108B8A}" srcOrd="0" destOrd="0" presId="urn:microsoft.com/office/officeart/2005/8/layout/radial6"/>
    <dgm:cxn modelId="{B5D54141-965B-4C4D-BE70-4DC49CA2981F}" type="presOf" srcId="{F918A25A-8187-4A6C-8B60-FFB4005E079A}" destId="{F9B3478A-811F-4201-A29E-14C065CA557F}" srcOrd="0" destOrd="0" presId="urn:microsoft.com/office/officeart/2005/8/layout/radial6"/>
    <dgm:cxn modelId="{42C5B86C-5E91-40DC-AC1C-5D631B28E4D6}" type="presOf" srcId="{CA366837-0B5A-42AC-BFBD-2E82FB2D4830}" destId="{4916A18F-95CE-4126-8F30-1F635E9E3F08}" srcOrd="0" destOrd="0" presId="urn:microsoft.com/office/officeart/2005/8/layout/radial6"/>
    <dgm:cxn modelId="{C173F376-BEFC-4AF2-8758-11E14BE44A2A}" srcId="{23A97689-C716-4879-A31F-FE4FB53085B0}" destId="{39617C48-C539-47A4-B542-73FDC5815DD1}" srcOrd="1" destOrd="0" parTransId="{5B56C353-01C8-4DC0-AC51-74728F401522}" sibTransId="{170BA10D-6760-4072-A3ED-DA7B05B826A9}"/>
    <dgm:cxn modelId="{3916D682-2A88-4FA3-BD22-015085696BFD}" type="presOf" srcId="{39617C48-C539-47A4-B542-73FDC5815DD1}" destId="{DFFDE181-6F9A-4CA1-B670-909CCCB8A5C2}" srcOrd="0" destOrd="0" presId="urn:microsoft.com/office/officeart/2005/8/layout/radial6"/>
    <dgm:cxn modelId="{85D6CC85-4609-4330-ABFB-A3E724BB5355}" type="presOf" srcId="{3F04BA74-ED4A-4CC9-B6D2-EA22F0A239A9}" destId="{6F25A3B6-39A6-456B-975C-86E4569943E0}" srcOrd="0" destOrd="0" presId="urn:microsoft.com/office/officeart/2005/8/layout/radial6"/>
    <dgm:cxn modelId="{F12364AC-2949-4FD8-AEEF-F0278CB22FD2}" srcId="{23A97689-C716-4879-A31F-FE4FB53085B0}" destId="{B1A1252D-159B-495E-BC37-2E76B32A86B7}" srcOrd="8" destOrd="0" parTransId="{25354631-B14F-4F8F-A50D-DF17E16C16BE}" sibTransId="{55F76532-B437-43B0-810B-014D09414141}"/>
    <dgm:cxn modelId="{67C69BAC-265C-4804-80A1-8F27F152E0CC}" type="presOf" srcId="{5910E4F5-867A-42E2-BFE2-9F720ACD22C8}" destId="{C13C9400-2A96-45D6-B2D1-E9638B08BFDB}" srcOrd="0" destOrd="0" presId="urn:microsoft.com/office/officeart/2005/8/layout/radial6"/>
    <dgm:cxn modelId="{2DDFA7AE-E489-4C51-B4C6-D293CD2CB9E2}" srcId="{23A97689-C716-4879-A31F-FE4FB53085B0}" destId="{275208C7-253D-48B7-85C6-6DA1AFD136D9}" srcOrd="3" destOrd="0" parTransId="{8D08D609-8255-425F-9FAE-C546511853EA}" sibTransId="{065338F7-DBC5-450F-A01C-B590E96E7304}"/>
    <dgm:cxn modelId="{58A81FB3-ADB2-44A2-86B9-7BE1A2957E27}" srcId="{23A97689-C716-4879-A31F-FE4FB53085B0}" destId="{F918A25A-8187-4A6C-8B60-FFB4005E079A}" srcOrd="5" destOrd="0" parTransId="{BFA01AC4-A760-4127-A4C1-D4FB89070091}" sibTransId="{5910E4F5-867A-42E2-BFE2-9F720ACD22C8}"/>
    <dgm:cxn modelId="{11987FBE-DCE8-4504-9895-0091D71F67F5}" srcId="{93749514-0B91-40E1-9F88-825751CACAF2}" destId="{23A97689-C716-4879-A31F-FE4FB53085B0}" srcOrd="0" destOrd="0" parTransId="{E700AF54-D5CC-4C1B-BAFF-4DB20C0AC356}" sibTransId="{77A7E62A-4EC0-4AC9-94D1-7872380CD4CD}"/>
    <dgm:cxn modelId="{D4CAD9C2-AC90-475B-8D0D-FFC97D5651EA}" type="presOf" srcId="{170BA10D-6760-4072-A3ED-DA7B05B826A9}" destId="{5383502C-2C41-4E99-9422-ECB4331A96CF}" srcOrd="0" destOrd="0" presId="urn:microsoft.com/office/officeart/2005/8/layout/radial6"/>
    <dgm:cxn modelId="{2A6446C4-895F-4D5B-9CBA-DFD4491D6D87}" type="presOf" srcId="{55F76532-B437-43B0-810B-014D09414141}" destId="{276504EF-3253-472B-9600-C8933E830DC7}" srcOrd="0" destOrd="0" presId="urn:microsoft.com/office/officeart/2005/8/layout/radial6"/>
    <dgm:cxn modelId="{BB543DDE-52FC-4D1E-BDCB-3B5E602FCEE9}" type="presOf" srcId="{93749514-0B91-40E1-9F88-825751CACAF2}" destId="{2149FE2F-9C4A-49CB-9EE3-2C3B5FCC8787}" srcOrd="0" destOrd="0" presId="urn:microsoft.com/office/officeart/2005/8/layout/radial6"/>
    <dgm:cxn modelId="{8D9C6BE0-4E7E-4779-80FF-4CE9DFA5F7AD}" type="presOf" srcId="{D890C2FB-1B9F-4DE2-BD2D-415DE8FF719B}" destId="{146DA01F-A42C-48DE-A7D4-AE847066B1DB}" srcOrd="0" destOrd="0" presId="urn:microsoft.com/office/officeart/2005/8/layout/radial6"/>
    <dgm:cxn modelId="{C6E987EA-0B44-43B1-919C-B7D2FEEB4B7E}" srcId="{23A97689-C716-4879-A31F-FE4FB53085B0}" destId="{852AA688-8D1D-4151-A35C-F4EFF33CE574}" srcOrd="6" destOrd="0" parTransId="{8C0A3620-8B2F-4545-B559-E2744BA0AB5D}" sibTransId="{9D8ACD62-5C36-4087-BAF5-EF4DB01EF5AF}"/>
    <dgm:cxn modelId="{99A90DEE-791C-4821-BDAC-2D3334BD82EB}" srcId="{23A97689-C716-4879-A31F-FE4FB53085B0}" destId="{812BE687-6146-450A-836B-75E2F97F8091}" srcOrd="7" destOrd="0" parTransId="{93E80815-1ACE-4C9B-ACAA-50CD9549F6F2}" sibTransId="{F6A893BD-F207-4FFA-8D5C-668C7EA59932}"/>
    <dgm:cxn modelId="{332333F7-07DB-4931-8903-F593A5245751}" type="presOf" srcId="{0A309B40-4537-4E2A-B50B-2889F37AD7FA}" destId="{BA54323A-3755-4F57-AD49-820E22D6962A}" srcOrd="0" destOrd="0" presId="urn:microsoft.com/office/officeart/2005/8/layout/radial6"/>
    <dgm:cxn modelId="{FBE068FE-564B-4A36-93F9-3B1258136FFB}" type="presOf" srcId="{275208C7-253D-48B7-85C6-6DA1AFD136D9}" destId="{A3E16101-6428-4DF1-A80F-5B9A3E0B9455}" srcOrd="0" destOrd="0" presId="urn:microsoft.com/office/officeart/2005/8/layout/radial6"/>
    <dgm:cxn modelId="{A09261FF-E2B4-40C4-86E9-AD98B4D6305D}" type="presOf" srcId="{7C3C27D3-F08E-4E94-9C23-1CFA206436EB}" destId="{3B3C4555-6A8B-4123-86A7-AC7E4D214252}" srcOrd="0" destOrd="0" presId="urn:microsoft.com/office/officeart/2005/8/layout/radial6"/>
    <dgm:cxn modelId="{D9984810-C2EA-4A6A-A24B-00052140E281}" type="presParOf" srcId="{2149FE2F-9C4A-49CB-9EE3-2C3B5FCC8787}" destId="{BAB4AEBD-E38B-491B-94BA-31E7FAE05A3E}" srcOrd="0" destOrd="0" presId="urn:microsoft.com/office/officeart/2005/8/layout/radial6"/>
    <dgm:cxn modelId="{52E8EFA5-FBE3-4A39-AB0A-23D26C2AAB89}" type="presParOf" srcId="{2149FE2F-9C4A-49CB-9EE3-2C3B5FCC8787}" destId="{3B3C4555-6A8B-4123-86A7-AC7E4D214252}" srcOrd="1" destOrd="0" presId="urn:microsoft.com/office/officeart/2005/8/layout/radial6"/>
    <dgm:cxn modelId="{A92D5585-8D02-4F34-992D-9CFFEFDAB1F7}" type="presParOf" srcId="{2149FE2F-9C4A-49CB-9EE3-2C3B5FCC8787}" destId="{B0B14322-E8DD-47FB-9A89-E0F5B9D3A0B9}" srcOrd="2" destOrd="0" presId="urn:microsoft.com/office/officeart/2005/8/layout/radial6"/>
    <dgm:cxn modelId="{11D00701-E68B-4BD2-8A7A-61964348A537}" type="presParOf" srcId="{2149FE2F-9C4A-49CB-9EE3-2C3B5FCC8787}" destId="{146DA01F-A42C-48DE-A7D4-AE847066B1DB}" srcOrd="3" destOrd="0" presId="urn:microsoft.com/office/officeart/2005/8/layout/radial6"/>
    <dgm:cxn modelId="{9CCF62CA-908B-463A-81B4-F9A20F2278B4}" type="presParOf" srcId="{2149FE2F-9C4A-49CB-9EE3-2C3B5FCC8787}" destId="{DFFDE181-6F9A-4CA1-B670-909CCCB8A5C2}" srcOrd="4" destOrd="0" presId="urn:microsoft.com/office/officeart/2005/8/layout/radial6"/>
    <dgm:cxn modelId="{4E61B084-75D3-4208-B7A4-83F13B048C0D}" type="presParOf" srcId="{2149FE2F-9C4A-49CB-9EE3-2C3B5FCC8787}" destId="{EEFAA207-27A7-40A3-973E-3A3067E453D4}" srcOrd="5" destOrd="0" presId="urn:microsoft.com/office/officeart/2005/8/layout/radial6"/>
    <dgm:cxn modelId="{58133B50-5A1D-4F9F-B5C4-BEDCDBDDAADC}" type="presParOf" srcId="{2149FE2F-9C4A-49CB-9EE3-2C3B5FCC8787}" destId="{5383502C-2C41-4E99-9422-ECB4331A96CF}" srcOrd="6" destOrd="0" presId="urn:microsoft.com/office/officeart/2005/8/layout/radial6"/>
    <dgm:cxn modelId="{EBD7BB50-6433-4B70-8202-E3CA8DFD634D}" type="presParOf" srcId="{2149FE2F-9C4A-49CB-9EE3-2C3B5FCC8787}" destId="{4916A18F-95CE-4126-8F30-1F635E9E3F08}" srcOrd="7" destOrd="0" presId="urn:microsoft.com/office/officeart/2005/8/layout/radial6"/>
    <dgm:cxn modelId="{DA927FCC-71F0-40F2-94E1-44C0E5BAECCB}" type="presParOf" srcId="{2149FE2F-9C4A-49CB-9EE3-2C3B5FCC8787}" destId="{25BC3445-578F-4B3A-93D2-09250981E164}" srcOrd="8" destOrd="0" presId="urn:microsoft.com/office/officeart/2005/8/layout/radial6"/>
    <dgm:cxn modelId="{47CBCF74-69FF-4EBC-94A4-ADFE86E66C1C}" type="presParOf" srcId="{2149FE2F-9C4A-49CB-9EE3-2C3B5FCC8787}" destId="{BA54323A-3755-4F57-AD49-820E22D6962A}" srcOrd="9" destOrd="0" presId="urn:microsoft.com/office/officeart/2005/8/layout/radial6"/>
    <dgm:cxn modelId="{B2308BED-3DB8-4A78-957E-36727031B702}" type="presParOf" srcId="{2149FE2F-9C4A-49CB-9EE3-2C3B5FCC8787}" destId="{A3E16101-6428-4DF1-A80F-5B9A3E0B9455}" srcOrd="10" destOrd="0" presId="urn:microsoft.com/office/officeart/2005/8/layout/radial6"/>
    <dgm:cxn modelId="{D47658B6-C082-45B3-8D59-0288CAADD603}" type="presParOf" srcId="{2149FE2F-9C4A-49CB-9EE3-2C3B5FCC8787}" destId="{A4A59002-00B2-4AC0-925C-1BB0347C8806}" srcOrd="11" destOrd="0" presId="urn:microsoft.com/office/officeart/2005/8/layout/radial6"/>
    <dgm:cxn modelId="{7BB40630-A2FF-4C73-9EDC-DB3CB52213DD}" type="presParOf" srcId="{2149FE2F-9C4A-49CB-9EE3-2C3B5FCC8787}" destId="{878590FD-AAB9-431F-A831-F5565D108B8A}" srcOrd="12" destOrd="0" presId="urn:microsoft.com/office/officeart/2005/8/layout/radial6"/>
    <dgm:cxn modelId="{7463EDD1-2A2A-4890-B017-B53953ADC55A}" type="presParOf" srcId="{2149FE2F-9C4A-49CB-9EE3-2C3B5FCC8787}" destId="{1DC83922-5020-4EDF-B933-E2F2F437813B}" srcOrd="13" destOrd="0" presId="urn:microsoft.com/office/officeart/2005/8/layout/radial6"/>
    <dgm:cxn modelId="{6700221D-9188-4639-95F9-D70AF0CBDB00}" type="presParOf" srcId="{2149FE2F-9C4A-49CB-9EE3-2C3B5FCC8787}" destId="{4843DBA0-E381-40AF-B55D-B91543645533}" srcOrd="14" destOrd="0" presId="urn:microsoft.com/office/officeart/2005/8/layout/radial6"/>
    <dgm:cxn modelId="{25EAE0A9-2190-4738-8BF0-3A7AB53A22FD}" type="presParOf" srcId="{2149FE2F-9C4A-49CB-9EE3-2C3B5FCC8787}" destId="{6F25A3B6-39A6-456B-975C-86E4569943E0}" srcOrd="15" destOrd="0" presId="urn:microsoft.com/office/officeart/2005/8/layout/radial6"/>
    <dgm:cxn modelId="{3A96CB12-57C1-4C71-BF3C-68DA53CE1DE6}" type="presParOf" srcId="{2149FE2F-9C4A-49CB-9EE3-2C3B5FCC8787}" destId="{F9B3478A-811F-4201-A29E-14C065CA557F}" srcOrd="16" destOrd="0" presId="urn:microsoft.com/office/officeart/2005/8/layout/radial6"/>
    <dgm:cxn modelId="{D001A6DD-A519-41AA-A65F-B65F76B547B6}" type="presParOf" srcId="{2149FE2F-9C4A-49CB-9EE3-2C3B5FCC8787}" destId="{1D0D682C-FEC4-4F2F-84FD-9F5753389E2E}" srcOrd="17" destOrd="0" presId="urn:microsoft.com/office/officeart/2005/8/layout/radial6"/>
    <dgm:cxn modelId="{099C59C5-D029-43F4-B087-3446925A38D8}" type="presParOf" srcId="{2149FE2F-9C4A-49CB-9EE3-2C3B5FCC8787}" destId="{C13C9400-2A96-45D6-B2D1-E9638B08BFDB}" srcOrd="18" destOrd="0" presId="urn:microsoft.com/office/officeart/2005/8/layout/radial6"/>
    <dgm:cxn modelId="{9761E618-64D4-4B16-B900-BAB872C27BD2}" type="presParOf" srcId="{2149FE2F-9C4A-49CB-9EE3-2C3B5FCC8787}" destId="{9443E381-287A-4BB7-8E6D-2F7FD0E74529}" srcOrd="19" destOrd="0" presId="urn:microsoft.com/office/officeart/2005/8/layout/radial6"/>
    <dgm:cxn modelId="{BEBAD972-D04E-49D5-A7BC-60E2DF4756E0}" type="presParOf" srcId="{2149FE2F-9C4A-49CB-9EE3-2C3B5FCC8787}" destId="{C0BAB080-38A5-4721-9A1C-F2905F277659}" srcOrd="20" destOrd="0" presId="urn:microsoft.com/office/officeart/2005/8/layout/radial6"/>
    <dgm:cxn modelId="{CC4BB4B7-0488-4869-AF47-5EB2597129E5}" type="presParOf" srcId="{2149FE2F-9C4A-49CB-9EE3-2C3B5FCC8787}" destId="{9E06033C-56A0-435B-B243-D6C08AEBD2C8}" srcOrd="21" destOrd="0" presId="urn:microsoft.com/office/officeart/2005/8/layout/radial6"/>
    <dgm:cxn modelId="{D1951BC0-BDF7-4A35-B04E-81A4A4AAFA80}" type="presParOf" srcId="{2149FE2F-9C4A-49CB-9EE3-2C3B5FCC8787}" destId="{BDB39F0F-8537-4072-B508-CFFE2B6578A8}" srcOrd="22" destOrd="0" presId="urn:microsoft.com/office/officeart/2005/8/layout/radial6"/>
    <dgm:cxn modelId="{06075024-C5DF-4514-BA57-F06DF0A361BF}" type="presParOf" srcId="{2149FE2F-9C4A-49CB-9EE3-2C3B5FCC8787}" destId="{F0187527-23C5-45BD-9F6C-8D238EE33975}" srcOrd="23" destOrd="0" presId="urn:microsoft.com/office/officeart/2005/8/layout/radial6"/>
    <dgm:cxn modelId="{5147771C-BEB2-4BB0-A395-9231B66F7FF1}" type="presParOf" srcId="{2149FE2F-9C4A-49CB-9EE3-2C3B5FCC8787}" destId="{B7330F4E-13FE-4199-A88D-53C562B782B2}" srcOrd="24" destOrd="0" presId="urn:microsoft.com/office/officeart/2005/8/layout/radial6"/>
    <dgm:cxn modelId="{0C477CF0-11EF-4C2F-8C51-C7B34C8F7CBC}" type="presParOf" srcId="{2149FE2F-9C4A-49CB-9EE3-2C3B5FCC8787}" destId="{F25582E1-B84F-44E8-AF9A-76C434F3DAB9}" srcOrd="25" destOrd="0" presId="urn:microsoft.com/office/officeart/2005/8/layout/radial6"/>
    <dgm:cxn modelId="{090EA2FD-C16E-49E3-8455-222A8EC7F565}" type="presParOf" srcId="{2149FE2F-9C4A-49CB-9EE3-2C3B5FCC8787}" destId="{5F8788D7-85AF-4329-80C1-5699CEF752CC}" srcOrd="26" destOrd="0" presId="urn:microsoft.com/office/officeart/2005/8/layout/radial6"/>
    <dgm:cxn modelId="{E77DA73F-BA34-4564-9BC8-045029228843}" type="presParOf" srcId="{2149FE2F-9C4A-49CB-9EE3-2C3B5FCC8787}" destId="{276504EF-3253-472B-9600-C8933E830DC7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0004A-AC29-4D37-8F5B-7A551C9CAE19}">
      <dsp:nvSpPr>
        <dsp:cNvPr id="0" name=""/>
        <dsp:cNvSpPr/>
      </dsp:nvSpPr>
      <dsp:spPr>
        <a:xfrm>
          <a:off x="3943350" y="1036988"/>
          <a:ext cx="2907209" cy="435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589"/>
              </a:lnTo>
              <a:lnTo>
                <a:pt x="2907209" y="217589"/>
              </a:lnTo>
              <a:lnTo>
                <a:pt x="2907209" y="4351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E95DB-0FD3-4E31-B92C-534EB101210D}">
      <dsp:nvSpPr>
        <dsp:cNvPr id="0" name=""/>
        <dsp:cNvSpPr/>
      </dsp:nvSpPr>
      <dsp:spPr>
        <a:xfrm>
          <a:off x="3897630" y="1036988"/>
          <a:ext cx="91440" cy="435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1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6B443-7701-47A4-AD8C-1AB7047C96E1}">
      <dsp:nvSpPr>
        <dsp:cNvPr id="0" name=""/>
        <dsp:cNvSpPr/>
      </dsp:nvSpPr>
      <dsp:spPr>
        <a:xfrm>
          <a:off x="606978" y="2508307"/>
          <a:ext cx="310842" cy="953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249"/>
              </a:lnTo>
              <a:lnTo>
                <a:pt x="310842" y="953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84287-9CAE-40EB-B207-184FC2F3584C}">
      <dsp:nvSpPr>
        <dsp:cNvPr id="0" name=""/>
        <dsp:cNvSpPr/>
      </dsp:nvSpPr>
      <dsp:spPr>
        <a:xfrm>
          <a:off x="1435890" y="1036988"/>
          <a:ext cx="2507459" cy="435178"/>
        </a:xfrm>
        <a:custGeom>
          <a:avLst/>
          <a:gdLst/>
          <a:ahLst/>
          <a:cxnLst/>
          <a:rect l="0" t="0" r="0" b="0"/>
          <a:pathLst>
            <a:path>
              <a:moveTo>
                <a:pt x="2507459" y="0"/>
              </a:moveTo>
              <a:lnTo>
                <a:pt x="2507459" y="217589"/>
              </a:lnTo>
              <a:lnTo>
                <a:pt x="0" y="217589"/>
              </a:lnTo>
              <a:lnTo>
                <a:pt x="0" y="4351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7DA7B-AB88-4D5F-A369-C5D9A994552A}">
      <dsp:nvSpPr>
        <dsp:cNvPr id="0" name=""/>
        <dsp:cNvSpPr/>
      </dsp:nvSpPr>
      <dsp:spPr>
        <a:xfrm>
          <a:off x="2907209" y="848"/>
          <a:ext cx="2072280" cy="1036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Adverse Event</a:t>
          </a:r>
        </a:p>
      </dsp:txBody>
      <dsp:txXfrm>
        <a:off x="2907209" y="848"/>
        <a:ext cx="2072280" cy="1036140"/>
      </dsp:txXfrm>
    </dsp:sp>
    <dsp:sp modelId="{754B49C5-3013-4540-AFCD-7145B5A2F95E}">
      <dsp:nvSpPr>
        <dsp:cNvPr id="0" name=""/>
        <dsp:cNvSpPr/>
      </dsp:nvSpPr>
      <dsp:spPr>
        <a:xfrm>
          <a:off x="399750" y="1472167"/>
          <a:ext cx="2072280" cy="103614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Monitoring</a:t>
          </a:r>
        </a:p>
      </dsp:txBody>
      <dsp:txXfrm>
        <a:off x="399750" y="1472167"/>
        <a:ext cx="2072280" cy="1036140"/>
      </dsp:txXfrm>
    </dsp:sp>
    <dsp:sp modelId="{2A1753F6-42F3-4B33-989F-A11D61DAFB53}">
      <dsp:nvSpPr>
        <dsp:cNvPr id="0" name=""/>
        <dsp:cNvSpPr/>
      </dsp:nvSpPr>
      <dsp:spPr>
        <a:xfrm>
          <a:off x="917820" y="2943486"/>
          <a:ext cx="2072280" cy="103614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•Age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•Comorbidities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•Concurrent drugs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•Resources</a:t>
          </a:r>
        </a:p>
      </dsp:txBody>
      <dsp:txXfrm>
        <a:off x="917820" y="2943486"/>
        <a:ext cx="2072280" cy="1036140"/>
      </dsp:txXfrm>
    </dsp:sp>
    <dsp:sp modelId="{D2309A06-8525-4490-A834-28751CAD1E78}">
      <dsp:nvSpPr>
        <dsp:cNvPr id="0" name=""/>
        <dsp:cNvSpPr/>
      </dsp:nvSpPr>
      <dsp:spPr>
        <a:xfrm>
          <a:off x="2907209" y="1472167"/>
          <a:ext cx="2072280" cy="103614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Education</a:t>
          </a:r>
        </a:p>
      </dsp:txBody>
      <dsp:txXfrm>
        <a:off x="2907209" y="1472167"/>
        <a:ext cx="2072280" cy="1036140"/>
      </dsp:txXfrm>
    </dsp:sp>
    <dsp:sp modelId="{73BF7368-B271-4145-BB70-6BC4B130CD00}">
      <dsp:nvSpPr>
        <dsp:cNvPr id="0" name=""/>
        <dsp:cNvSpPr/>
      </dsp:nvSpPr>
      <dsp:spPr>
        <a:xfrm>
          <a:off x="5814419" y="1472167"/>
          <a:ext cx="2072280" cy="1036140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US" sz="1400" kern="1200" dirty="0"/>
            <a:t>Lower dose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US" sz="1400" kern="1200" dirty="0"/>
            <a:t>Change medication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US" sz="1400" kern="1200" dirty="0"/>
            <a:t>Switch dosage form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US" sz="1400" kern="1200" dirty="0"/>
            <a:t>Palliative treatment</a:t>
          </a:r>
        </a:p>
      </dsp:txBody>
      <dsp:txXfrm>
        <a:off x="5814419" y="1472167"/>
        <a:ext cx="2072280" cy="1036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504EF-3253-472B-9600-C8933E830DC7}">
      <dsp:nvSpPr>
        <dsp:cNvPr id="0" name=""/>
        <dsp:cNvSpPr/>
      </dsp:nvSpPr>
      <dsp:spPr>
        <a:xfrm>
          <a:off x="1998389" y="366608"/>
          <a:ext cx="3719860" cy="3719860"/>
        </a:xfrm>
        <a:prstGeom prst="blockArc">
          <a:avLst>
            <a:gd name="adj1" fmla="val 13378862"/>
            <a:gd name="adj2" fmla="val 16359660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30F4E-13FE-4199-A88D-53C562B782B2}">
      <dsp:nvSpPr>
        <dsp:cNvPr id="0" name=""/>
        <dsp:cNvSpPr/>
      </dsp:nvSpPr>
      <dsp:spPr>
        <a:xfrm>
          <a:off x="2100687" y="246906"/>
          <a:ext cx="3719860" cy="3719860"/>
        </a:xfrm>
        <a:prstGeom prst="blockArc">
          <a:avLst>
            <a:gd name="adj1" fmla="val 11169278"/>
            <a:gd name="adj2" fmla="val 13083216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6033C-56A0-435B-B243-D6C08AEBD2C8}">
      <dsp:nvSpPr>
        <dsp:cNvPr id="0" name=""/>
        <dsp:cNvSpPr/>
      </dsp:nvSpPr>
      <dsp:spPr>
        <a:xfrm>
          <a:off x="2104711" y="205105"/>
          <a:ext cx="3719860" cy="3719860"/>
        </a:xfrm>
        <a:prstGeom prst="blockArc">
          <a:avLst>
            <a:gd name="adj1" fmla="val 9119320"/>
            <a:gd name="adj2" fmla="val 11090454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C9400-2A96-45D6-B2D1-E9638B08BFDB}">
      <dsp:nvSpPr>
        <dsp:cNvPr id="0" name=""/>
        <dsp:cNvSpPr/>
      </dsp:nvSpPr>
      <dsp:spPr>
        <a:xfrm>
          <a:off x="2270822" y="646825"/>
          <a:ext cx="3719860" cy="3719860"/>
        </a:xfrm>
        <a:prstGeom prst="blockArc">
          <a:avLst>
            <a:gd name="adj1" fmla="val 7681333"/>
            <a:gd name="adj2" fmla="val 10007592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5A3B6-39A6-456B-975C-86E4569943E0}">
      <dsp:nvSpPr>
        <dsp:cNvPr id="0" name=""/>
        <dsp:cNvSpPr/>
      </dsp:nvSpPr>
      <dsp:spPr>
        <a:xfrm>
          <a:off x="2078652" y="515354"/>
          <a:ext cx="3719860" cy="3719860"/>
        </a:xfrm>
        <a:prstGeom prst="blockArc">
          <a:avLst>
            <a:gd name="adj1" fmla="val 3556004"/>
            <a:gd name="adj2" fmla="val 7243996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590FD-AAB9-431F-A831-F5565D108B8A}">
      <dsp:nvSpPr>
        <dsp:cNvPr id="0" name=""/>
        <dsp:cNvSpPr/>
      </dsp:nvSpPr>
      <dsp:spPr>
        <a:xfrm>
          <a:off x="1874821" y="656020"/>
          <a:ext cx="3719860" cy="3719860"/>
        </a:xfrm>
        <a:prstGeom prst="blockArc">
          <a:avLst>
            <a:gd name="adj1" fmla="val 774680"/>
            <a:gd name="adj2" fmla="val 3090793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4323A-3755-4F57-AD49-820E22D6962A}">
      <dsp:nvSpPr>
        <dsp:cNvPr id="0" name=""/>
        <dsp:cNvSpPr/>
      </dsp:nvSpPr>
      <dsp:spPr>
        <a:xfrm>
          <a:off x="2059786" y="174381"/>
          <a:ext cx="3719860" cy="3719860"/>
        </a:xfrm>
        <a:prstGeom prst="blockArc">
          <a:avLst>
            <a:gd name="adj1" fmla="val 21367384"/>
            <a:gd name="adj2" fmla="val 1746325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3502C-2C41-4E99-9422-ECB4331A96CF}">
      <dsp:nvSpPr>
        <dsp:cNvPr id="0" name=""/>
        <dsp:cNvSpPr/>
      </dsp:nvSpPr>
      <dsp:spPr>
        <a:xfrm>
          <a:off x="2078636" y="340151"/>
          <a:ext cx="3719860" cy="3719860"/>
        </a:xfrm>
        <a:prstGeom prst="blockArc">
          <a:avLst>
            <a:gd name="adj1" fmla="val 19112356"/>
            <a:gd name="adj2" fmla="val 21054118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DA01F-A42C-48DE-A7D4-AE847066B1DB}">
      <dsp:nvSpPr>
        <dsp:cNvPr id="0" name=""/>
        <dsp:cNvSpPr/>
      </dsp:nvSpPr>
      <dsp:spPr>
        <a:xfrm>
          <a:off x="2104182" y="368465"/>
          <a:ext cx="3719860" cy="3719860"/>
        </a:xfrm>
        <a:prstGeom prst="blockArc">
          <a:avLst>
            <a:gd name="adj1" fmla="val 16161027"/>
            <a:gd name="adj2" fmla="val 19040775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4AEBD-E38B-491B-94BA-31E7FAE05A3E}">
      <dsp:nvSpPr>
        <dsp:cNvPr id="0" name=""/>
        <dsp:cNvSpPr/>
      </dsp:nvSpPr>
      <dsp:spPr>
        <a:xfrm>
          <a:off x="3152774" y="1562104"/>
          <a:ext cx="1581151" cy="133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PATIENT</a:t>
          </a:r>
        </a:p>
      </dsp:txBody>
      <dsp:txXfrm>
        <a:off x="3384328" y="1757291"/>
        <a:ext cx="1118043" cy="942444"/>
      </dsp:txXfrm>
    </dsp:sp>
    <dsp:sp modelId="{3B3C4555-6A8B-4123-86A7-AC7E4D214252}">
      <dsp:nvSpPr>
        <dsp:cNvPr id="0" name=""/>
        <dsp:cNvSpPr/>
      </dsp:nvSpPr>
      <dsp:spPr>
        <a:xfrm>
          <a:off x="3203844" y="-56133"/>
          <a:ext cx="1479011" cy="90630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Infectious Disease</a:t>
          </a:r>
        </a:p>
      </dsp:txBody>
      <dsp:txXfrm>
        <a:off x="3420440" y="76592"/>
        <a:ext cx="1045819" cy="640850"/>
      </dsp:txXfrm>
    </dsp:sp>
    <dsp:sp modelId="{DFFDE181-6F9A-4CA1-B670-909CCCB8A5C2}">
      <dsp:nvSpPr>
        <dsp:cNvPr id="0" name=""/>
        <dsp:cNvSpPr/>
      </dsp:nvSpPr>
      <dsp:spPr>
        <a:xfrm>
          <a:off x="4571603" y="534285"/>
          <a:ext cx="1479011" cy="90630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Pulmonologist</a:t>
          </a:r>
        </a:p>
      </dsp:txBody>
      <dsp:txXfrm>
        <a:off x="4788199" y="667010"/>
        <a:ext cx="1045819" cy="640850"/>
      </dsp:txXfrm>
    </dsp:sp>
    <dsp:sp modelId="{4916A18F-95CE-4126-8F30-1F635E9E3F08}">
      <dsp:nvSpPr>
        <dsp:cNvPr id="0" name=""/>
        <dsp:cNvSpPr/>
      </dsp:nvSpPr>
      <dsp:spPr>
        <a:xfrm>
          <a:off x="5007516" y="1457327"/>
          <a:ext cx="1479011" cy="906300"/>
        </a:xfrm>
        <a:prstGeom prst="ellipse">
          <a:avLst/>
        </a:prstGeom>
        <a:solidFill>
          <a:srgbClr val="E076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Pharmacist</a:t>
          </a:r>
        </a:p>
      </dsp:txBody>
      <dsp:txXfrm>
        <a:off x="5224112" y="1590052"/>
        <a:ext cx="1045819" cy="640850"/>
      </dsp:txXfrm>
    </dsp:sp>
    <dsp:sp modelId="{A3E16101-6428-4DF1-A80F-5B9A3E0B9455}">
      <dsp:nvSpPr>
        <dsp:cNvPr id="0" name=""/>
        <dsp:cNvSpPr/>
      </dsp:nvSpPr>
      <dsp:spPr>
        <a:xfrm>
          <a:off x="4780437" y="2472034"/>
          <a:ext cx="1479011" cy="906300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Nutritionist</a:t>
          </a:r>
        </a:p>
      </dsp:txBody>
      <dsp:txXfrm>
        <a:off x="4997033" y="2604759"/>
        <a:ext cx="1045819" cy="640850"/>
      </dsp:txXfrm>
    </dsp:sp>
    <dsp:sp modelId="{1DC83922-5020-4EDF-B933-E2F2F437813B}">
      <dsp:nvSpPr>
        <dsp:cNvPr id="0" name=""/>
        <dsp:cNvSpPr/>
      </dsp:nvSpPr>
      <dsp:spPr>
        <a:xfrm>
          <a:off x="4135049" y="3496407"/>
          <a:ext cx="1479011" cy="90630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Social Worker</a:t>
          </a:r>
        </a:p>
      </dsp:txBody>
      <dsp:txXfrm>
        <a:off x="4351645" y="3629132"/>
        <a:ext cx="1045819" cy="640850"/>
      </dsp:txXfrm>
    </dsp:sp>
    <dsp:sp modelId="{F9B3478A-811F-4201-A29E-14C065CA557F}">
      <dsp:nvSpPr>
        <dsp:cNvPr id="0" name=""/>
        <dsp:cNvSpPr/>
      </dsp:nvSpPr>
      <dsp:spPr>
        <a:xfrm>
          <a:off x="2263105" y="3496407"/>
          <a:ext cx="1479011" cy="906300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Nurse</a:t>
          </a:r>
        </a:p>
      </dsp:txBody>
      <dsp:txXfrm>
        <a:off x="2479701" y="3629132"/>
        <a:ext cx="1045819" cy="640850"/>
      </dsp:txXfrm>
    </dsp:sp>
    <dsp:sp modelId="{9443E381-287A-4BB7-8E6D-2F7FD0E74529}">
      <dsp:nvSpPr>
        <dsp:cNvPr id="0" name=""/>
        <dsp:cNvSpPr/>
      </dsp:nvSpPr>
      <dsp:spPr>
        <a:xfrm>
          <a:off x="1608190" y="2472041"/>
          <a:ext cx="1479011" cy="906300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Mental Health</a:t>
          </a:r>
        </a:p>
      </dsp:txBody>
      <dsp:txXfrm>
        <a:off x="1824786" y="2604766"/>
        <a:ext cx="1045819" cy="640850"/>
      </dsp:txXfrm>
    </dsp:sp>
    <dsp:sp modelId="{BDB39F0F-8537-4072-B508-CFFE2B6578A8}">
      <dsp:nvSpPr>
        <dsp:cNvPr id="0" name=""/>
        <dsp:cNvSpPr/>
      </dsp:nvSpPr>
      <dsp:spPr>
        <a:xfrm>
          <a:off x="1400172" y="1457327"/>
          <a:ext cx="1479011" cy="906300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Respiratory Therapist</a:t>
          </a:r>
        </a:p>
      </dsp:txBody>
      <dsp:txXfrm>
        <a:off x="1616768" y="1590052"/>
        <a:ext cx="1045819" cy="640850"/>
      </dsp:txXfrm>
    </dsp:sp>
    <dsp:sp modelId="{F25582E1-B84F-44E8-AF9A-76C434F3DAB9}">
      <dsp:nvSpPr>
        <dsp:cNvPr id="0" name=""/>
        <dsp:cNvSpPr/>
      </dsp:nvSpPr>
      <dsp:spPr>
        <a:xfrm>
          <a:off x="1778929" y="524754"/>
          <a:ext cx="1479011" cy="906300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Primary Care</a:t>
          </a:r>
        </a:p>
      </dsp:txBody>
      <dsp:txXfrm>
        <a:off x="1995525" y="657479"/>
        <a:ext cx="1045819" cy="640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8D732-4F66-194E-9136-80A2A7877C6E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F7D51-8CB4-8D4F-BE7C-4458C4FBA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4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F7D51-8CB4-8D4F-BE7C-4458C4FBAF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8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C282-9AB1-46A8-BFCF-E86631EEA2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22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F7D51-8CB4-8D4F-BE7C-4458C4FBAF9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4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F7D51-8CB4-8D4F-BE7C-4458C4FBAF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8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F7D51-8CB4-8D4F-BE7C-4458C4FBAF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117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F7D51-8CB4-8D4F-BE7C-4458C4FBAF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72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F7D51-8CB4-8D4F-BE7C-4458C4FBAF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53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1130F-9B5E-4DEA-B559-129932AB12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28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F7D51-8CB4-8D4F-BE7C-4458C4FBAF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6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7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E3F7-E21D-4317-A952-C84159B60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DEDCD-592D-4022-B3B9-8F9BABC1C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06EF0-8568-4333-86EF-485D94C0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11A-A1E5-4AB1-983E-53D7B523C2A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D14C2-1331-4E7C-B0AE-92C737BB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D6C20-28FD-44F7-84AE-6E2DA3A6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79E4-B72B-482C-95BA-BDB06929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13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3172-A3AB-45E3-A99A-ADFC8F7F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7B73A-8D43-4448-994E-9ED024FA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CDC7A-FBC1-4F25-913A-CF73C8CF4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11A-A1E5-4AB1-983E-53D7B523C2A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DCC7-916C-4B85-AB71-FE7114A5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D6976-4004-4698-A311-2039E2E9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79E4-B72B-482C-95BA-BDB06929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0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2CA3-A18A-4FAA-9B24-A473C4BDC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81D05-2E8A-4435-9487-44214FF6D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8810E-D7F5-4363-9F70-3754BBC4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11A-A1E5-4AB1-983E-53D7B523C2A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25EC2-EFE1-43DD-9152-574321B4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2FE5F-ED0F-4FFF-B762-2670215E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79E4-B72B-482C-95BA-BDB06929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66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16E5-849F-4958-B9FE-19B47821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510B1-4AD0-4975-9D15-CEB14FCD1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CAF3E-1282-4235-9CFE-29E8D803E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A2F1A-7A32-4900-AF38-3217205F7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11A-A1E5-4AB1-983E-53D7B523C2A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B588E-7F6C-4ABB-AAD5-701EF1C9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3CB7D-8919-4FF1-BACF-C5BD5419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79E4-B72B-482C-95BA-BDB06929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18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0AB9-792C-428A-8D2A-1E0BF29FD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394DD-10FA-4F8C-A39E-58C047813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BB5E5-F3C3-48FA-AAED-31360DE11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1EDC9-9382-4B9E-8E4E-0FEB60E50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939280-B614-4FBA-84BD-9A423584A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5D75A-D187-4651-A12D-8933C143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11A-A1E5-4AB1-983E-53D7B523C2A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ED5384-E1DF-4106-94C5-CBCB75D5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61B54-5EC8-43BA-B5BA-B017CA08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79E4-B72B-482C-95BA-BDB06929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48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126A8-1296-44DE-BF1A-48F8FD8C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71470-C8BD-48CF-BEBA-59C4EB83D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11A-A1E5-4AB1-983E-53D7B523C2A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63432-EE6B-4147-8E91-DE2C5CB8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F4602-9BEF-4A9F-9779-A908EF67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79E4-B72B-482C-95BA-BDB06929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99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92E83-5F15-49B2-991E-B3F458F9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11A-A1E5-4AB1-983E-53D7B523C2A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75351-DD64-4EB4-A29F-3B45DBEE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C7398-5390-4B7A-827A-35F1616A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79E4-B72B-482C-95BA-BDB06929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81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676F-0981-4AFC-8611-FF62C5FF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6537-C25D-47DF-8426-C26F9845F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68E3F-A090-4D31-A729-41E707AFC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E5E63-6069-4B1B-98AA-91D11016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11A-A1E5-4AB1-983E-53D7B523C2A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1E62C-E7B4-49F0-8F46-15DD76C3A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1DDB2-F4CC-4ED4-9BD9-CE16F396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79E4-B72B-482C-95BA-BDB06929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1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19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A6252-7FAB-4FE6-8D69-8657A62F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8C21BD-3AEF-4AF3-B140-32D169B26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A9D95-75EF-4392-A642-58DA496C2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0037-AA61-42C2-9EC5-9DC4C872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11A-A1E5-4AB1-983E-53D7B523C2A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6A004-85D8-464A-B323-5C5605A3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4E363-0BAC-462E-A1D4-BD1D8D21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79E4-B72B-482C-95BA-BDB06929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78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1B534-9DC3-40C7-8488-3DBC8389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94F1B-9E8E-471B-9F8D-48B9D3404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F6C87-DEEF-4A38-A337-39D0E00A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11A-A1E5-4AB1-983E-53D7B523C2A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F10D3-0737-467D-B297-90A3A196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0793C-A726-4268-AF40-E260E3BF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79E4-B72B-482C-95BA-BDB06929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39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8CDF3-51BF-4B5F-A495-8904877DB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43228-0B23-42EF-AD9F-9E18236C4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A2368-5BE5-49CE-B8D1-149CF274F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11A-A1E5-4AB1-983E-53D7B523C2A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A298A-0DF3-4B52-99E4-1A2E98688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A5525-7385-4597-80EB-9EA2485D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79E4-B72B-482C-95BA-BDB06929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1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7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5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5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4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6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2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B68C4D-4F79-4DBB-A445-B502105C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FACF3-F33E-4FAF-8B39-332E09C77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EF864-68F2-407C-BF7B-31D4CD3F9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411A-A1E5-4AB1-983E-53D7B523C2A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853FD-4938-479F-9DE3-A6A68B37A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FA224-C76E-4006-A8E3-8369B02D4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C79E4-B72B-482C-95BA-BDB06929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7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minfo.org/" TargetMode="External"/><Relationship Id="rId2" Type="http://schemas.openxmlformats.org/officeDocument/2006/relationships/hyperlink" Target="http://www.impact-be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boutntm.com/" TargetMode="External"/><Relationship Id="rId4" Type="http://schemas.openxmlformats.org/officeDocument/2006/relationships/hyperlink" Target="http://www.bronchandntm360social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X-ray film&#10;&#10;Description automatically generated">
            <a:extLst>
              <a:ext uri="{FF2B5EF4-FFF2-40B4-BE49-F238E27FC236}">
                <a16:creationId xmlns:a16="http://schemas.microsoft.com/office/drawing/2014/main" id="{34C4B319-C3F9-B246-9AB7-67E79AC34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D68CE0-01E6-48F2-8F84-9B04698D914E}"/>
              </a:ext>
            </a:extLst>
          </p:cNvPr>
          <p:cNvSpPr txBox="1"/>
          <p:nvPr/>
        </p:nvSpPr>
        <p:spPr>
          <a:xfrm>
            <a:off x="5997388" y="3935506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Module 2</a:t>
            </a:r>
          </a:p>
        </p:txBody>
      </p:sp>
    </p:spTree>
    <p:extLst>
      <p:ext uri="{BB962C8B-B14F-4D97-AF65-F5344CB8AC3E}">
        <p14:creationId xmlns:p14="http://schemas.microsoft.com/office/powerpoint/2010/main" val="195571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DECB-A071-495C-9AAB-E2ACAD2C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0" y="7144"/>
            <a:ext cx="7886700" cy="43100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Recommended Procedures to Consider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CEF60F-345D-4074-9108-BF789E81B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77822"/>
              </p:ext>
            </p:extLst>
          </p:nvPr>
        </p:nvGraphicFramePr>
        <p:xfrm>
          <a:off x="101056" y="468161"/>
          <a:ext cx="8941867" cy="4639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619">
                  <a:extLst>
                    <a:ext uri="{9D8B030D-6E8A-4147-A177-3AD203B41FA5}">
                      <a16:colId xmlns:a16="http://schemas.microsoft.com/office/drawing/2014/main" val="678389524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val="4129796637"/>
                    </a:ext>
                  </a:extLst>
                </a:gridCol>
                <a:gridCol w="425387">
                  <a:extLst>
                    <a:ext uri="{9D8B030D-6E8A-4147-A177-3AD203B41FA5}">
                      <a16:colId xmlns:a16="http://schemas.microsoft.com/office/drawing/2014/main" val="2959843420"/>
                    </a:ext>
                  </a:extLst>
                </a:gridCol>
                <a:gridCol w="425387">
                  <a:extLst>
                    <a:ext uri="{9D8B030D-6E8A-4147-A177-3AD203B41FA5}">
                      <a16:colId xmlns:a16="http://schemas.microsoft.com/office/drawing/2014/main" val="3089629849"/>
                    </a:ext>
                  </a:extLst>
                </a:gridCol>
                <a:gridCol w="425387">
                  <a:extLst>
                    <a:ext uri="{9D8B030D-6E8A-4147-A177-3AD203B41FA5}">
                      <a16:colId xmlns:a16="http://schemas.microsoft.com/office/drawing/2014/main" val="3010536798"/>
                    </a:ext>
                  </a:extLst>
                </a:gridCol>
                <a:gridCol w="425387">
                  <a:extLst>
                    <a:ext uri="{9D8B030D-6E8A-4147-A177-3AD203B41FA5}">
                      <a16:colId xmlns:a16="http://schemas.microsoft.com/office/drawing/2014/main" val="272565264"/>
                    </a:ext>
                  </a:extLst>
                </a:gridCol>
                <a:gridCol w="425387">
                  <a:extLst>
                    <a:ext uri="{9D8B030D-6E8A-4147-A177-3AD203B41FA5}">
                      <a16:colId xmlns:a16="http://schemas.microsoft.com/office/drawing/2014/main" val="2194114055"/>
                    </a:ext>
                  </a:extLst>
                </a:gridCol>
                <a:gridCol w="425387">
                  <a:extLst>
                    <a:ext uri="{9D8B030D-6E8A-4147-A177-3AD203B41FA5}">
                      <a16:colId xmlns:a16="http://schemas.microsoft.com/office/drawing/2014/main" val="290436165"/>
                    </a:ext>
                  </a:extLst>
                </a:gridCol>
                <a:gridCol w="425387">
                  <a:extLst>
                    <a:ext uri="{9D8B030D-6E8A-4147-A177-3AD203B41FA5}">
                      <a16:colId xmlns:a16="http://schemas.microsoft.com/office/drawing/2014/main" val="4028612886"/>
                    </a:ext>
                  </a:extLst>
                </a:gridCol>
                <a:gridCol w="425387">
                  <a:extLst>
                    <a:ext uri="{9D8B030D-6E8A-4147-A177-3AD203B41FA5}">
                      <a16:colId xmlns:a16="http://schemas.microsoft.com/office/drawing/2014/main" val="1312303964"/>
                    </a:ext>
                  </a:extLst>
                </a:gridCol>
                <a:gridCol w="425387">
                  <a:extLst>
                    <a:ext uri="{9D8B030D-6E8A-4147-A177-3AD203B41FA5}">
                      <a16:colId xmlns:a16="http://schemas.microsoft.com/office/drawing/2014/main" val="221070795"/>
                    </a:ext>
                  </a:extLst>
                </a:gridCol>
                <a:gridCol w="425387">
                  <a:extLst>
                    <a:ext uri="{9D8B030D-6E8A-4147-A177-3AD203B41FA5}">
                      <a16:colId xmlns:a16="http://schemas.microsoft.com/office/drawing/2014/main" val="2514035745"/>
                    </a:ext>
                  </a:extLst>
                </a:gridCol>
                <a:gridCol w="425387">
                  <a:extLst>
                    <a:ext uri="{9D8B030D-6E8A-4147-A177-3AD203B41FA5}">
                      <a16:colId xmlns:a16="http://schemas.microsoft.com/office/drawing/2014/main" val="681012543"/>
                    </a:ext>
                  </a:extLst>
                </a:gridCol>
                <a:gridCol w="425387">
                  <a:extLst>
                    <a:ext uri="{9D8B030D-6E8A-4147-A177-3AD203B41FA5}">
                      <a16:colId xmlns:a16="http://schemas.microsoft.com/office/drawing/2014/main" val="2236220616"/>
                    </a:ext>
                  </a:extLst>
                </a:gridCol>
              </a:tblGrid>
              <a:tr h="202189"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Procedure</a:t>
                      </a:r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Month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014625"/>
                  </a:ext>
                </a:extLst>
              </a:tr>
              <a:tr h="6505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549346"/>
                  </a:ext>
                </a:extLst>
              </a:tr>
              <a:tr h="371717">
                <a:tc gridSpan="14">
                  <a:txBody>
                    <a:bodyPr/>
                    <a:lstStyle/>
                    <a:p>
                      <a:r>
                        <a:rPr lang="en-US" sz="1800" b="1" dirty="0"/>
                        <a:t>Laboratory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034028"/>
                  </a:ext>
                </a:extLst>
              </a:tr>
              <a:tr h="423637">
                <a:tc>
                  <a:txBody>
                    <a:bodyPr/>
                    <a:lstStyle/>
                    <a:p>
                      <a:r>
                        <a:rPr lang="en-US" sz="1200" dirty="0"/>
                        <a:t>Drug level monitoring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199622"/>
                  </a:ext>
                </a:extLst>
              </a:tr>
              <a:tr h="371717">
                <a:tc>
                  <a:txBody>
                    <a:bodyPr/>
                    <a:lstStyle/>
                    <a:p>
                      <a:r>
                        <a:rPr lang="en-US" sz="1200" dirty="0"/>
                        <a:t>Inflammatory markers (C-reactive protein)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812819"/>
                  </a:ext>
                </a:extLst>
              </a:tr>
              <a:tr h="371717">
                <a:tc gridSpan="14">
                  <a:txBody>
                    <a:bodyPr/>
                    <a:lstStyle/>
                    <a:p>
                      <a:r>
                        <a:rPr lang="en-US" sz="1800" b="1" dirty="0"/>
                        <a:t>Other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377120"/>
                  </a:ext>
                </a:extLst>
              </a:tr>
              <a:tr h="597398">
                <a:tc>
                  <a:txBody>
                    <a:bodyPr/>
                    <a:lstStyle/>
                    <a:p>
                      <a:r>
                        <a:rPr lang="en-US" sz="1200" dirty="0"/>
                        <a:t>Spirometry, pre-bronchodilator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 </a:t>
                      </a:r>
                      <a:r>
                        <a:rPr lang="en-US" sz="800" dirty="0"/>
                        <a:t>(&lt;6 mos prior)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440273"/>
                  </a:ext>
                </a:extLst>
              </a:tr>
              <a:tr h="371717">
                <a:tc>
                  <a:txBody>
                    <a:bodyPr/>
                    <a:lstStyle/>
                    <a:p>
                      <a:r>
                        <a:rPr lang="en-US" sz="1200" dirty="0"/>
                        <a:t>Electrocardiogram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prn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228982"/>
                  </a:ext>
                </a:extLst>
              </a:tr>
              <a:tr h="371717">
                <a:tc>
                  <a:txBody>
                    <a:bodyPr/>
                    <a:lstStyle/>
                    <a:p>
                      <a:r>
                        <a:rPr lang="en-US" sz="1200" dirty="0"/>
                        <a:t>Hearing screening/monitoring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prn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prn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28388"/>
                  </a:ext>
                </a:extLst>
              </a:tr>
              <a:tr h="371717">
                <a:tc>
                  <a:txBody>
                    <a:bodyPr/>
                    <a:lstStyle/>
                    <a:p>
                      <a:r>
                        <a:rPr lang="en-US" sz="1200" dirty="0"/>
                        <a:t>Vision evaluation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prn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prn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prn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prn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050101"/>
                  </a:ext>
                </a:extLst>
              </a:tr>
              <a:tr h="371717">
                <a:tc>
                  <a:txBody>
                    <a:bodyPr/>
                    <a:lstStyle/>
                    <a:p>
                      <a:r>
                        <a:rPr lang="en-US" sz="1200" dirty="0"/>
                        <a:t>Probiotics guidance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96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33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D6F0-F341-4D62-9684-33D0B525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Scenario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7878C-6D30-4BB2-9A51-07488B08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8780"/>
            <a:ext cx="7886700" cy="3406715"/>
          </a:xfrm>
        </p:spPr>
        <p:txBody>
          <a:bodyPr/>
          <a:lstStyle/>
          <a:p>
            <a:r>
              <a:rPr lang="en-US" dirty="0"/>
              <a:t>A 52-yo woman diagnosed with NTM-PD nearly 3 years ago is being seen for a routine follow-up visit.</a:t>
            </a:r>
          </a:p>
          <a:p>
            <a:r>
              <a:rPr lang="en-US" dirty="0"/>
              <a:t>Lung exam reveals moderate congestion.</a:t>
            </a:r>
          </a:p>
          <a:p>
            <a:pPr lvl="1"/>
            <a:r>
              <a:rPr lang="en-US" dirty="0"/>
              <a:t>She appears to have copious sputum production.</a:t>
            </a:r>
          </a:p>
          <a:p>
            <a:r>
              <a:rPr lang="en-US" dirty="0"/>
              <a:t>She reports being frustrated having to take so many medications and how her lung disease has disrupted her life.</a:t>
            </a:r>
          </a:p>
          <a:p>
            <a:r>
              <a:rPr lang="en-US" dirty="0"/>
              <a:t>She appears tired and depressed.</a:t>
            </a:r>
          </a:p>
          <a:p>
            <a:r>
              <a:rPr lang="en-US" dirty="0"/>
              <a:t>Further discussion reveals that she takes her medications “most days.”</a:t>
            </a:r>
          </a:p>
          <a:p>
            <a:pPr lvl="1"/>
            <a:r>
              <a:rPr lang="en-US" dirty="0"/>
              <a:t>She last refilled her medications nearly 2 months ago.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5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80808" y="325666"/>
            <a:ext cx="7886700" cy="633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Patient Resources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0808" y="1066799"/>
            <a:ext cx="7582384" cy="35942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www.impact-be.com</a:t>
            </a:r>
            <a:endParaRPr lang="en-US" dirty="0"/>
          </a:p>
          <a:p>
            <a:r>
              <a:rPr lang="en-US" dirty="0">
                <a:hlinkClick r:id="rId3"/>
              </a:rPr>
              <a:t>www.NTMinfo.org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www.BronchandNTM360social.org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www.AboutNTM.com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8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E738-8AFB-412B-B8C5-71D9A329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90"/>
            <a:ext cx="7886700" cy="497086"/>
          </a:xfrm>
        </p:spPr>
        <p:txBody>
          <a:bodyPr>
            <a:normAutofit fontScale="90000"/>
          </a:bodyPr>
          <a:lstStyle/>
          <a:p>
            <a:r>
              <a:rPr lang="en-US" dirty="0"/>
              <a:t>It Takes a Village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5DF46A-376C-43FB-9EEE-07E7FBDFAE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85751"/>
          <a:ext cx="7886700" cy="434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7971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8E6F16-4C1F-924F-ADED-3B839FEFD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22" r="23005"/>
          <a:stretch/>
        </p:blipFill>
        <p:spPr>
          <a:xfrm>
            <a:off x="5837047" y="1008908"/>
            <a:ext cx="2755484" cy="3125684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1644CE1-FBF3-4E4F-B7F6-6C0C05C0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160E40-0815-4B0F-B8EF-C64F8858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6221"/>
            <a:ext cx="4762500" cy="3263504"/>
          </a:xfrm>
        </p:spPr>
        <p:txBody>
          <a:bodyPr>
            <a:normAutofit/>
          </a:bodyPr>
          <a:lstStyle/>
          <a:p>
            <a:r>
              <a:rPr lang="en-US" sz="2400" dirty="0"/>
              <a:t>80-yo female with chronic bronchiectatic nodular MAC, macrolide susceptible. </a:t>
            </a:r>
          </a:p>
          <a:p>
            <a:r>
              <a:rPr lang="en-US" sz="2400" dirty="0"/>
              <a:t>Current treatment: clarithromycin, ethambutol, and rifampin.  </a:t>
            </a:r>
          </a:p>
          <a:p>
            <a:r>
              <a:rPr lang="en-US" sz="2400" dirty="0"/>
              <a:t>Notable appetite loss, dysgeusia and weight loss on therapy.</a:t>
            </a:r>
          </a:p>
          <a:p>
            <a:pPr lvl="1"/>
            <a:r>
              <a:rPr lang="en-US" sz="2100" dirty="0"/>
              <a:t>BMI 16.5. kg/m</a:t>
            </a:r>
            <a:r>
              <a:rPr lang="en-US" sz="2100" baseline="30000" dirty="0"/>
              <a:t>2</a:t>
            </a:r>
            <a:r>
              <a:rPr lang="en-U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98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C863-5638-EA43-BA01-C27817EF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576"/>
            <a:ext cx="7886700" cy="813396"/>
          </a:xfrm>
        </p:spPr>
        <p:txBody>
          <a:bodyPr>
            <a:normAutofit/>
          </a:bodyPr>
          <a:lstStyle/>
          <a:p>
            <a:r>
              <a:rPr lang="en-US" dirty="0"/>
              <a:t>Case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E2DA8-A0AF-4988-A46E-EC49124FB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8344"/>
            <a:ext cx="4257675" cy="326350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59-yo female with a 4-y history of pulmonary MAC</a:t>
            </a:r>
          </a:p>
          <a:p>
            <a:pPr lvl="1"/>
            <a:r>
              <a:rPr lang="en-US" sz="2100" dirty="0"/>
              <a:t>On and off therapy.</a:t>
            </a:r>
          </a:p>
          <a:p>
            <a:r>
              <a:rPr lang="en-US" sz="2400" dirty="0"/>
              <a:t>Cultures remain persistently positive despite azithromycin, ethambutol, and rifampin.</a:t>
            </a:r>
          </a:p>
          <a:p>
            <a:r>
              <a:rPr lang="en-US" sz="2400" dirty="0"/>
              <a:t>History of intolerance to standard dosing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she was splitting her doses throughout the day.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F5210D-5387-7C4F-A683-7A90733BF00A}"/>
              </a:ext>
            </a:extLst>
          </p:cNvPr>
          <p:cNvSpPr txBox="1"/>
          <p:nvPr/>
        </p:nvSpPr>
        <p:spPr>
          <a:xfrm>
            <a:off x="5633847" y="4901126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B5BB39-4859-4CA0-93F1-92A65AF02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702" y="853037"/>
            <a:ext cx="3760526" cy="302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BC84-BF4A-40EA-8319-F67E6706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Investigational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D5063-FD7F-4263-BACB-738A7F05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activity includes extensive discussion about medications not approved in the United States, as well as uses of medications approved in the United States but outside of current approved labeling.</a:t>
            </a:r>
          </a:p>
          <a:p>
            <a:r>
              <a:rPr lang="en-US" dirty="0"/>
              <a:t>Participants are encouraged to consult the prescribing information for approved medications and other evidence-based sources of information prior to prescribing.</a:t>
            </a:r>
          </a:p>
        </p:txBody>
      </p:sp>
    </p:spTree>
    <p:extLst>
      <p:ext uri="{BB962C8B-B14F-4D97-AF65-F5344CB8AC3E}">
        <p14:creationId xmlns:p14="http://schemas.microsoft.com/office/powerpoint/2010/main" val="403316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D6235E-F4AD-4D0A-B2CE-783F3551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EFABF3-3B6D-4258-B45A-957B8300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3263504"/>
          </a:xfrm>
        </p:spPr>
        <p:txBody>
          <a:bodyPr/>
          <a:lstStyle/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key treatment concepts as described in the 2020 clinical practice guideline on nontuberculous mycobacterial lung disease (NTM-LD) jointly sponsored by American Thoracic Society, European Respiratory Society, European Society of Clinical Microbiology and Infectious Diseases, and Infectious Diseases Society of America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Summarize the clinical impact of the latest clinical data and therapeutic advances in NTM-LD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patient-centered treatment strategies for NTM-LD that align with the latest evidence-based guideline recommendations and therapeutic advances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Collaborate with patients to better individualize treatment over the course of the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4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B706-EC00-4907-BACF-EDEFE6E4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Treatment Challenges in NTM-PD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BBBE4-9C66-4921-9491-AFDE7006A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54894"/>
            <a:ext cx="3886200" cy="3263504"/>
          </a:xfrm>
        </p:spPr>
        <p:txBody>
          <a:bodyPr>
            <a:normAutofit fontScale="92500"/>
          </a:bodyPr>
          <a:lstStyle/>
          <a:p>
            <a:r>
              <a:rPr lang="en-US" dirty="0"/>
              <a:t>Pathogen resistance is common</a:t>
            </a:r>
          </a:p>
          <a:p>
            <a:r>
              <a:rPr lang="en-US" dirty="0"/>
              <a:t>Long-term combination therapy is needed</a:t>
            </a:r>
          </a:p>
          <a:p>
            <a:r>
              <a:rPr lang="en-US" dirty="0"/>
              <a:t>No evidence supporting therapeutic drug monitoring</a:t>
            </a:r>
          </a:p>
          <a:p>
            <a:r>
              <a:rPr lang="en-US" dirty="0"/>
              <a:t>Treatment-related adverse events occur in &gt;90</a:t>
            </a:r>
            <a:endParaRPr lang="en-US" baseline="30000" dirty="0"/>
          </a:p>
          <a:p>
            <a:r>
              <a:rPr lang="en-US" dirty="0"/>
              <a:t>Drug-drug interactions are common</a:t>
            </a:r>
          </a:p>
          <a:p>
            <a:r>
              <a:rPr lang="en-US" dirty="0"/>
              <a:t>Treatment adherence is suboptimal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99538-E56E-405A-9088-B442127F8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274" y="1512092"/>
            <a:ext cx="2124075" cy="2806305"/>
          </a:xfrm>
        </p:spPr>
        <p:txBody>
          <a:bodyPr>
            <a:normAutofit fontScale="92500"/>
          </a:bodyPr>
          <a:lstStyle/>
          <a:p>
            <a:r>
              <a:rPr lang="en-US" dirty="0"/>
              <a:t>Ongoing patient education is needed</a:t>
            </a:r>
          </a:p>
          <a:p>
            <a:r>
              <a:rPr lang="en-US" dirty="0"/>
              <a:t>Holistic patient management</a:t>
            </a:r>
          </a:p>
          <a:p>
            <a:r>
              <a:rPr lang="en-US" dirty="0"/>
              <a:t>Shared decision-making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EB8B3-9582-4645-B83D-B39C05D67A88}"/>
              </a:ext>
            </a:extLst>
          </p:cNvPr>
          <p:cNvSpPr txBox="1"/>
          <p:nvPr/>
        </p:nvSpPr>
        <p:spPr>
          <a:xfrm>
            <a:off x="3181350" y="4562475"/>
            <a:ext cx="3591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Daley CL, et al. </a:t>
            </a:r>
            <a:r>
              <a:rPr lang="en-US" sz="1000" i="1" dirty="0">
                <a:solidFill>
                  <a:schemeClr val="bg1"/>
                </a:solidFill>
              </a:rPr>
              <a:t>Clin Infect Dis</a:t>
            </a:r>
            <a:r>
              <a:rPr lang="en-US" sz="1000" dirty="0">
                <a:solidFill>
                  <a:schemeClr val="bg1"/>
                </a:solidFill>
              </a:rPr>
              <a:t>. 2020;71(4):e1-e36.</a:t>
            </a:r>
          </a:p>
          <a:p>
            <a:r>
              <a:rPr lang="en-US" sz="1000" dirty="0">
                <a:solidFill>
                  <a:schemeClr val="bg1"/>
                </a:solidFill>
              </a:rPr>
              <a:t>Griffith DE, et al. </a:t>
            </a:r>
            <a:r>
              <a:rPr lang="en-US" sz="1000" i="1" dirty="0">
                <a:solidFill>
                  <a:schemeClr val="bg1"/>
                </a:solidFill>
              </a:rPr>
              <a:t>Am J Respir Crit Care Med</a:t>
            </a:r>
            <a:r>
              <a:rPr lang="en-US" sz="1000" dirty="0">
                <a:solidFill>
                  <a:schemeClr val="bg1"/>
                </a:solidFill>
              </a:rPr>
              <a:t>. 2018;198:1559-1569.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8EE0E04-E4D6-4C61-9944-65F50AAF32FA}"/>
              </a:ext>
            </a:extLst>
          </p:cNvPr>
          <p:cNvSpPr/>
          <p:nvPr/>
        </p:nvSpPr>
        <p:spPr>
          <a:xfrm>
            <a:off x="4914900" y="2362200"/>
            <a:ext cx="1247775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6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5504-654F-4F24-BC05-6E799322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3032F-754F-4E3A-817D-C677118D2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A process wherein the healthcare provider and patient work together to make a healthcare decision that is best for the patient</a:t>
            </a:r>
          </a:p>
          <a:p>
            <a:r>
              <a:rPr lang="en-US" dirty="0"/>
              <a:t>What’s involved?</a:t>
            </a:r>
          </a:p>
          <a:p>
            <a:pPr lvl="1"/>
            <a:r>
              <a:rPr lang="en-US" dirty="0"/>
              <a:t>Engaging the patient in a collaborative process</a:t>
            </a:r>
          </a:p>
          <a:p>
            <a:pPr lvl="1"/>
            <a:r>
              <a:rPr lang="en-US" dirty="0"/>
              <a:t>Evidence-based information about available options</a:t>
            </a:r>
          </a:p>
          <a:p>
            <a:pPr lvl="1"/>
            <a:r>
              <a:rPr lang="en-US" dirty="0"/>
              <a:t>Provider’s knowledge and experience</a:t>
            </a:r>
          </a:p>
          <a:p>
            <a:pPr lvl="1"/>
            <a:r>
              <a:rPr lang="en-US" dirty="0"/>
              <a:t>Patient’s values and preferences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D7DD-276F-4C8E-83D6-54546161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Scenario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47F03-42C2-4D10-8AB2-B72ED5D0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69-yo man was diagnosed with nodular-bronchiectatic MAC 9 months ago.</a:t>
            </a:r>
          </a:p>
          <a:p>
            <a:r>
              <a:rPr lang="en-US" dirty="0"/>
              <a:t>He was started on azithromycin + rifampin + ethambutol.</a:t>
            </a:r>
          </a:p>
          <a:p>
            <a:r>
              <a:rPr lang="en-US" dirty="0"/>
              <a:t>During his follow-up visit, you notice that he seems irritated. He has asked several times that you repeat a question.</a:t>
            </a:r>
          </a:p>
        </p:txBody>
      </p:sp>
    </p:spTree>
    <p:extLst>
      <p:ext uri="{BB962C8B-B14F-4D97-AF65-F5344CB8AC3E}">
        <p14:creationId xmlns:p14="http://schemas.microsoft.com/office/powerpoint/2010/main" val="359614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3E9A-8875-4091-91D3-10D9581E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762"/>
            <a:ext cx="7886700" cy="590185"/>
          </a:xfrm>
        </p:spPr>
        <p:txBody>
          <a:bodyPr/>
          <a:lstStyle/>
          <a:p>
            <a:r>
              <a:rPr lang="en-US" dirty="0"/>
              <a:t>Strategies for Managing Adverse Events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55B9225-F54C-486B-A7E9-F05670599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71959"/>
              </p:ext>
            </p:extLst>
          </p:nvPr>
        </p:nvGraphicFramePr>
        <p:xfrm>
          <a:off x="628650" y="902107"/>
          <a:ext cx="7886700" cy="398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83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C059D-FAF6-4222-A20E-0CB21A2F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3844"/>
            <a:ext cx="8026463" cy="994172"/>
          </a:xfrm>
        </p:spPr>
        <p:txBody>
          <a:bodyPr>
            <a:normAutofit/>
          </a:bodyPr>
          <a:lstStyle/>
          <a:p>
            <a:r>
              <a:rPr lang="en-US" dirty="0"/>
              <a:t>Case Scenario #2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81048-E5A7-4F75-954D-B44BFD526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0043"/>
            <a:ext cx="7886700" cy="3263504"/>
          </a:xfrm>
        </p:spPr>
        <p:txBody>
          <a:bodyPr/>
          <a:lstStyle/>
          <a:p>
            <a:r>
              <a:rPr lang="en-US" dirty="0"/>
              <a:t>63-yo woman diagnosed with </a:t>
            </a:r>
            <a:r>
              <a:rPr lang="en-US" i="1" dirty="0"/>
              <a:t>M. </a:t>
            </a:r>
            <a:r>
              <a:rPr lang="en-US" i="1" dirty="0" err="1"/>
              <a:t>kansasii</a:t>
            </a:r>
            <a:r>
              <a:rPr lang="en-US" dirty="0"/>
              <a:t> NTM-PD at this visit.</a:t>
            </a:r>
          </a:p>
          <a:p>
            <a:r>
              <a:rPr lang="en-US" dirty="0"/>
              <a:t>Past medical history</a:t>
            </a:r>
          </a:p>
          <a:p>
            <a:pPr lvl="1"/>
            <a:r>
              <a:rPr lang="en-US" dirty="0"/>
              <a:t>Hypertension</a:t>
            </a:r>
          </a:p>
          <a:p>
            <a:pPr lvl="1"/>
            <a:r>
              <a:rPr lang="en-US" dirty="0"/>
              <a:t>Type 2 diabetes</a:t>
            </a:r>
          </a:p>
          <a:p>
            <a:pPr lvl="1"/>
            <a:r>
              <a:rPr lang="en-US" dirty="0"/>
              <a:t>Insomnia</a:t>
            </a:r>
          </a:p>
          <a:p>
            <a:r>
              <a:rPr lang="en-US" dirty="0"/>
              <a:t>Current medications</a:t>
            </a:r>
          </a:p>
          <a:p>
            <a:pPr lvl="1"/>
            <a:r>
              <a:rPr lang="en-US" dirty="0"/>
              <a:t>HCTZ 25 mg QD</a:t>
            </a:r>
          </a:p>
          <a:p>
            <a:pPr lvl="1"/>
            <a:r>
              <a:rPr lang="en-US" dirty="0"/>
              <a:t>Enalapril 10 mg BID</a:t>
            </a:r>
          </a:p>
          <a:p>
            <a:pPr lvl="1"/>
            <a:r>
              <a:rPr lang="en-US" dirty="0"/>
              <a:t>Metformin 1000 mg BID</a:t>
            </a:r>
          </a:p>
          <a:p>
            <a:pPr lvl="1"/>
            <a:r>
              <a:rPr lang="en-US" dirty="0"/>
              <a:t>Zolpidem 5 mg QHS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0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DECB-A071-495C-9AAB-E2ACAD2C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0" y="7144"/>
            <a:ext cx="7886700" cy="43100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Standard of Care Assessments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CEF60F-345D-4074-9108-BF789E81B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027186"/>
              </p:ext>
            </p:extLst>
          </p:nvPr>
        </p:nvGraphicFramePr>
        <p:xfrm>
          <a:off x="182881" y="649906"/>
          <a:ext cx="8787860" cy="445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949">
                  <a:extLst>
                    <a:ext uri="{9D8B030D-6E8A-4147-A177-3AD203B41FA5}">
                      <a16:colId xmlns:a16="http://schemas.microsoft.com/office/drawing/2014/main" val="678389524"/>
                    </a:ext>
                  </a:extLst>
                </a:gridCol>
                <a:gridCol w="537191">
                  <a:extLst>
                    <a:ext uri="{9D8B030D-6E8A-4147-A177-3AD203B41FA5}">
                      <a16:colId xmlns:a16="http://schemas.microsoft.com/office/drawing/2014/main" val="4129796637"/>
                    </a:ext>
                  </a:extLst>
                </a:gridCol>
                <a:gridCol w="418060">
                  <a:extLst>
                    <a:ext uri="{9D8B030D-6E8A-4147-A177-3AD203B41FA5}">
                      <a16:colId xmlns:a16="http://schemas.microsoft.com/office/drawing/2014/main" val="2959843420"/>
                    </a:ext>
                  </a:extLst>
                </a:gridCol>
                <a:gridCol w="418060">
                  <a:extLst>
                    <a:ext uri="{9D8B030D-6E8A-4147-A177-3AD203B41FA5}">
                      <a16:colId xmlns:a16="http://schemas.microsoft.com/office/drawing/2014/main" val="3089629849"/>
                    </a:ext>
                  </a:extLst>
                </a:gridCol>
                <a:gridCol w="418060">
                  <a:extLst>
                    <a:ext uri="{9D8B030D-6E8A-4147-A177-3AD203B41FA5}">
                      <a16:colId xmlns:a16="http://schemas.microsoft.com/office/drawing/2014/main" val="3010536798"/>
                    </a:ext>
                  </a:extLst>
                </a:gridCol>
                <a:gridCol w="418060">
                  <a:extLst>
                    <a:ext uri="{9D8B030D-6E8A-4147-A177-3AD203B41FA5}">
                      <a16:colId xmlns:a16="http://schemas.microsoft.com/office/drawing/2014/main" val="272565264"/>
                    </a:ext>
                  </a:extLst>
                </a:gridCol>
                <a:gridCol w="418060">
                  <a:extLst>
                    <a:ext uri="{9D8B030D-6E8A-4147-A177-3AD203B41FA5}">
                      <a16:colId xmlns:a16="http://schemas.microsoft.com/office/drawing/2014/main" val="2194114055"/>
                    </a:ext>
                  </a:extLst>
                </a:gridCol>
                <a:gridCol w="418060">
                  <a:extLst>
                    <a:ext uri="{9D8B030D-6E8A-4147-A177-3AD203B41FA5}">
                      <a16:colId xmlns:a16="http://schemas.microsoft.com/office/drawing/2014/main" val="290436165"/>
                    </a:ext>
                  </a:extLst>
                </a:gridCol>
                <a:gridCol w="418060">
                  <a:extLst>
                    <a:ext uri="{9D8B030D-6E8A-4147-A177-3AD203B41FA5}">
                      <a16:colId xmlns:a16="http://schemas.microsoft.com/office/drawing/2014/main" val="4028612886"/>
                    </a:ext>
                  </a:extLst>
                </a:gridCol>
                <a:gridCol w="418060">
                  <a:extLst>
                    <a:ext uri="{9D8B030D-6E8A-4147-A177-3AD203B41FA5}">
                      <a16:colId xmlns:a16="http://schemas.microsoft.com/office/drawing/2014/main" val="1312303964"/>
                    </a:ext>
                  </a:extLst>
                </a:gridCol>
                <a:gridCol w="418060">
                  <a:extLst>
                    <a:ext uri="{9D8B030D-6E8A-4147-A177-3AD203B41FA5}">
                      <a16:colId xmlns:a16="http://schemas.microsoft.com/office/drawing/2014/main" val="221070795"/>
                    </a:ext>
                  </a:extLst>
                </a:gridCol>
                <a:gridCol w="418060">
                  <a:extLst>
                    <a:ext uri="{9D8B030D-6E8A-4147-A177-3AD203B41FA5}">
                      <a16:colId xmlns:a16="http://schemas.microsoft.com/office/drawing/2014/main" val="2514035745"/>
                    </a:ext>
                  </a:extLst>
                </a:gridCol>
                <a:gridCol w="418060">
                  <a:extLst>
                    <a:ext uri="{9D8B030D-6E8A-4147-A177-3AD203B41FA5}">
                      <a16:colId xmlns:a16="http://schemas.microsoft.com/office/drawing/2014/main" val="681012543"/>
                    </a:ext>
                  </a:extLst>
                </a:gridCol>
                <a:gridCol w="418060">
                  <a:extLst>
                    <a:ext uri="{9D8B030D-6E8A-4147-A177-3AD203B41FA5}">
                      <a16:colId xmlns:a16="http://schemas.microsoft.com/office/drawing/2014/main" val="2236220616"/>
                    </a:ext>
                  </a:extLst>
                </a:gridCol>
              </a:tblGrid>
              <a:tr h="403208"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Procedure</a:t>
                      </a:r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Month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014625"/>
                  </a:ext>
                </a:extLst>
              </a:tr>
              <a:tr h="5621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549346"/>
                  </a:ext>
                </a:extLst>
              </a:tr>
              <a:tr h="228600">
                <a:tc gridSpan="14">
                  <a:txBody>
                    <a:bodyPr/>
                    <a:lstStyle/>
                    <a:p>
                      <a:r>
                        <a:rPr lang="en-US" sz="1050" b="1" dirty="0"/>
                        <a:t>Clinical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034028"/>
                  </a:ext>
                </a:extLst>
              </a:tr>
              <a:tr h="315800">
                <a:tc>
                  <a:txBody>
                    <a:bodyPr/>
                    <a:lstStyle/>
                    <a:p>
                      <a:r>
                        <a:rPr lang="en-US" sz="900" dirty="0"/>
                        <a:t>Medical history, concomitant medication review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1996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Disease activity assessment (VAS)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8128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Treatment modification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1484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Follow-up physical examination (AE review)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033661"/>
                  </a:ext>
                </a:extLst>
              </a:tr>
              <a:tr h="228600">
                <a:tc gridSpan="14">
                  <a:txBody>
                    <a:bodyPr/>
                    <a:lstStyle/>
                    <a:p>
                      <a:r>
                        <a:rPr lang="en-US" sz="1050" b="1" dirty="0"/>
                        <a:t>Laboratory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3771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AFB smear/culture (induced if necessary)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4402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NTM susceptibility and speciation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 (if positive)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2289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CBC w/differential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283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CMP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050101"/>
                  </a:ext>
                </a:extLst>
              </a:tr>
              <a:tr h="228600">
                <a:tc gridSpan="14">
                  <a:txBody>
                    <a:bodyPr/>
                    <a:lstStyle/>
                    <a:p>
                      <a:r>
                        <a:rPr lang="en-US" sz="1050" b="1" dirty="0"/>
                        <a:t>Other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8294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900" dirty="0"/>
                        <a:t>Chest CT scan, low dose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 (&lt;3 mos prior)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96085"/>
                  </a:ext>
                </a:extLst>
              </a:tr>
              <a:tr h="321253">
                <a:tc>
                  <a:txBody>
                    <a:bodyPr/>
                    <a:lstStyle/>
                    <a:p>
                      <a:r>
                        <a:rPr lang="en-US" sz="900" dirty="0"/>
                        <a:t>Airway clearance guidance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27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994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5829</TotalTime>
  <Words>804</Words>
  <Application>Microsoft Office PowerPoint</Application>
  <PresentationFormat>On-screen Show (16:9)</PresentationFormat>
  <Paragraphs>214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Wingdings</vt:lpstr>
      <vt:lpstr>Office Theme</vt:lpstr>
      <vt:lpstr>1_Office Theme</vt:lpstr>
      <vt:lpstr>PowerPoint Presentation</vt:lpstr>
      <vt:lpstr>Investigational Use</vt:lpstr>
      <vt:lpstr>Learning Objectives</vt:lpstr>
      <vt:lpstr>Common Treatment Challenges in NTM-PD</vt:lpstr>
      <vt:lpstr>Shared Decision-Making</vt:lpstr>
      <vt:lpstr>Case Scenario #1</vt:lpstr>
      <vt:lpstr>Strategies for Managing Adverse Events</vt:lpstr>
      <vt:lpstr>Case Scenario #2</vt:lpstr>
      <vt:lpstr>Standard of Care Assessments</vt:lpstr>
      <vt:lpstr>Recommended Procedures to Consider</vt:lpstr>
      <vt:lpstr>Case Scenario #3</vt:lpstr>
      <vt:lpstr>PowerPoint Presentation</vt:lpstr>
      <vt:lpstr>It Takes a Village</vt:lpstr>
      <vt:lpstr>Case #4</vt:lpstr>
      <vt:lpstr>Case #5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Suellen Evavold</cp:lastModifiedBy>
  <cp:revision>215</cp:revision>
  <dcterms:created xsi:type="dcterms:W3CDTF">2021-03-09T14:39:50Z</dcterms:created>
  <dcterms:modified xsi:type="dcterms:W3CDTF">2021-05-19T23:57:45Z</dcterms:modified>
</cp:coreProperties>
</file>